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1" r:id="rId5"/>
    <p:sldMasterId id="2147483772" r:id="rId6"/>
    <p:sldMasterId id="2147483773" r:id="rId7"/>
    <p:sldMasterId id="2147483774" r:id="rId8"/>
    <p:sldMasterId id="2147483775" r:id="rId9"/>
    <p:sldMasterId id="2147483776" r:id="rId10"/>
    <p:sldMasterId id="214748377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Lst>
  <p:sldSz cy="5143500" cx="9144000"/>
  <p:notesSz cx="6858000" cy="9144000"/>
  <p:embeddedFontLst>
    <p:embeddedFont>
      <p:font typeface="IBM Plex Sans"/>
      <p:regular r:id="rId92"/>
      <p:bold r:id="rId93"/>
      <p:italic r:id="rId94"/>
      <p:boldItalic r:id="rId95"/>
    </p:embeddedFont>
    <p:embeddedFont>
      <p:font typeface="Roboto"/>
      <p:regular r:id="rId96"/>
      <p:bold r:id="rId97"/>
      <p:italic r:id="rId98"/>
      <p:boldItalic r:id="rId99"/>
    </p:embeddedFont>
    <p:embeddedFont>
      <p:font typeface="Inter"/>
      <p:regular r:id="rId100"/>
      <p:bold r:id="rId101"/>
    </p:embeddedFont>
    <p:embeddedFont>
      <p:font typeface="Palatino Linotype"/>
      <p:regular r:id="rId102"/>
      <p:bold r:id="rId103"/>
      <p:italic r:id="rId104"/>
      <p:boldItalic r:id="rId105"/>
    </p:embeddedFont>
    <p:embeddedFont>
      <p:font typeface="Pacifico"/>
      <p:regular r:id="rId106"/>
    </p:embeddedFont>
    <p:embeddedFont>
      <p:font typeface="Century Gothic"/>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02D5DC-E7BF-4AEC-8BF8-C62EDF3B5941}">
  <a:tblStyle styleId="{AB02D5DC-E7BF-4AEC-8BF8-C62EDF3B5941}"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b="off" i="off"/>
      <a:tcStyle>
        <a:fill>
          <a:solidFill>
            <a:srgbClr val="CAD4EA"/>
          </a:solidFill>
        </a:fill>
      </a:tcStyle>
    </a:band1H>
    <a:band2H>
      <a:tcTxStyle b="off" i="off"/>
    </a:band2H>
    <a:band1V>
      <a:tcTxStyle b="off" i="off"/>
      <a:tcStyle>
        <a:fill>
          <a:solidFill>
            <a:srgbClr val="CAD4EA"/>
          </a:solidFill>
        </a:fill>
      </a:tcStyle>
    </a:band1V>
    <a:band2V>
      <a:tcTxStyle b="off" i="off"/>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BE933A5-C01A-441C-89D7-8F3FE09A4380}" styleName="Table_1">
    <a:wholeTbl>
      <a:tcTxStyle b="off" i="off">
        <a:font>
          <a:latin typeface="Trebuchet MS"/>
          <a:ea typeface="Trebuchet MS"/>
          <a:cs typeface="Trebuchet MS"/>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3A9E296-4062-4333-ACFB-2927AB867649}"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76886BA-5337-4C8D-A01B-CF61AAD19B8E}" styleName="Table_3">
    <a:wholeTbl>
      <a:tcTxStyle b="off" i="off">
        <a:font>
          <a:latin typeface="Trebuchet MS"/>
          <a:ea typeface="Trebuchet MS"/>
          <a:cs typeface="Trebuchet MS"/>
        </a:font>
        <a:schemeClr val="lt1"/>
      </a:tcTxStyle>
      <a:tcStyle>
        <a:tcBdr>
          <a:left>
            <a:ln cap="flat" cmpd="sng" w="9525">
              <a:solidFill>
                <a:schemeClr val="lt1"/>
              </a:solidFill>
              <a:prstDash val="solid"/>
              <a:round/>
              <a:headEnd len="sm" w="sm" type="none"/>
              <a:tailEnd len="sm" w="sm" type="none"/>
            </a:ln>
          </a:left>
          <a:right>
            <a:ln cap="flat" cmpd="sng" w="9525">
              <a:solidFill>
                <a:schemeClr val="lt1"/>
              </a:solidFill>
              <a:prstDash val="solid"/>
              <a:round/>
              <a:headEnd len="sm" w="sm" type="none"/>
              <a:tailEnd len="sm" w="sm" type="none"/>
            </a:ln>
          </a:right>
          <a:top>
            <a:ln cap="flat" cmpd="sng" w="9525">
              <a:solidFill>
                <a:schemeClr val="l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lt1"/>
              </a:solidFill>
              <a:prstDash val="solid"/>
              <a:round/>
              <a:headEnd len="sm" w="sm" type="none"/>
              <a:tailEnd len="sm" w="sm" type="none"/>
            </a:ln>
          </a:top>
          <a:bottom>
            <a:ln cap="flat" cmpd="sng" w="9525">
              <a:solidFill>
                <a:schemeClr val="lt1"/>
              </a:solidFill>
              <a:prstDash val="solid"/>
              <a:round/>
              <a:headEnd len="sm" w="sm" type="none"/>
              <a:tailEnd len="sm" w="sm" type="none"/>
            </a:ln>
          </a:bottom>
        </a:tcBdr>
      </a:tcStyle>
    </a:band1H>
    <a:band2H>
      <a:tcTxStyle b="off" i="off"/>
    </a:band2H>
    <a:band1V>
      <a:tcTxStyle b="off" i="off"/>
      <a:tcStyle>
        <a:tcBdr>
          <a:left>
            <a:ln cap="flat" cmpd="sng" w="9525">
              <a:solidFill>
                <a:schemeClr val="lt1"/>
              </a:solidFill>
              <a:prstDash val="solid"/>
              <a:round/>
              <a:headEnd len="sm" w="sm" type="none"/>
              <a:tailEnd len="sm" w="sm" type="none"/>
            </a:ln>
          </a:left>
          <a:right>
            <a:ln cap="flat" cmpd="sng" w="9525">
              <a:solidFill>
                <a:schemeClr val="lt1"/>
              </a:solidFill>
              <a:prstDash val="solid"/>
              <a:round/>
              <a:headEnd len="sm" w="sm" type="none"/>
              <a:tailEnd len="sm" w="sm" type="none"/>
            </a:ln>
          </a:right>
        </a:tcBdr>
      </a:tcStyle>
    </a:band1V>
    <a:band2V>
      <a:tcTxStyle b="off" i="off"/>
      <a:tcStyle>
        <a:tcBdr>
          <a:left>
            <a:ln cap="flat" cmpd="sng" w="9525">
              <a:solidFill>
                <a:schemeClr val="lt1"/>
              </a:solidFill>
              <a:prstDash val="solid"/>
              <a:round/>
              <a:headEnd len="sm" w="sm" type="none"/>
              <a:tailEnd len="sm" w="sm" type="none"/>
            </a:ln>
          </a:left>
          <a:right>
            <a:ln cap="flat" cmpd="sng" w="9525">
              <a:solidFill>
                <a:schemeClr val="l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lt1"/>
              </a:solidFill>
              <a:prstDash val="solid"/>
              <a:round/>
              <a:headEnd len="sm" w="sm" type="none"/>
              <a:tailEnd len="sm" w="sm" type="none"/>
            </a:ln>
          </a:top>
        </a:tcBdr>
      </a:tcStyle>
    </a:lastRow>
    <a:seCell>
      <a:tcTxStyle b="off" i="off"/>
    </a:seCell>
    <a:swCell>
      <a:tcTxStyle b="off" i="off"/>
    </a:swCell>
    <a:firstRow>
      <a:tcTxStyle b="on" i="off">
        <a:font>
          <a:latin typeface="Trebuchet MS"/>
          <a:ea typeface="Trebuchet MS"/>
          <a:cs typeface="Trebuchet MS"/>
        </a:font>
        <a:schemeClr val="dk2"/>
      </a:tcTxStyle>
      <a:tcStyle>
        <a:fill>
          <a:solidFill>
            <a:schemeClr val="l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font" Target="fonts/CenturyGothic-regular.fntdata"/><Relationship Id="rId106" Type="http://schemas.openxmlformats.org/officeDocument/2006/relationships/font" Target="fonts/Pacifico-regular.fntdata"/><Relationship Id="rId105" Type="http://schemas.openxmlformats.org/officeDocument/2006/relationships/font" Target="fonts/PalatinoLinotype-boldItalic.fntdata"/><Relationship Id="rId104" Type="http://schemas.openxmlformats.org/officeDocument/2006/relationships/font" Target="fonts/PalatinoLinotype-italic.fntdata"/><Relationship Id="rId109" Type="http://schemas.openxmlformats.org/officeDocument/2006/relationships/font" Target="fonts/CenturyGothic-italic.fntdata"/><Relationship Id="rId108" Type="http://schemas.openxmlformats.org/officeDocument/2006/relationships/font" Target="fonts/CenturyGothic-bold.fntdata"/><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font" Target="fonts/PalatinoLinotype-bold.fntdata"/><Relationship Id="rId102" Type="http://schemas.openxmlformats.org/officeDocument/2006/relationships/font" Target="fonts/PalatinoLinotype-regular.fntdata"/><Relationship Id="rId101" Type="http://schemas.openxmlformats.org/officeDocument/2006/relationships/font" Target="fonts/Inter-bold.fntdata"/><Relationship Id="rId100" Type="http://schemas.openxmlformats.org/officeDocument/2006/relationships/font" Target="fonts/Inter-regular.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95" Type="http://schemas.openxmlformats.org/officeDocument/2006/relationships/font" Target="fonts/IBMPlexSans-boldItalic.fntdata"/><Relationship Id="rId94" Type="http://schemas.openxmlformats.org/officeDocument/2006/relationships/font" Target="fonts/IBMPlexSans-italic.fntdata"/><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Master" Target="slideMasters/slideMaster7.xml"/><Relationship Id="rId99" Type="http://schemas.openxmlformats.org/officeDocument/2006/relationships/font" Target="fonts/Roboto-boldItalic.fntdata"/><Relationship Id="rId10" Type="http://schemas.openxmlformats.org/officeDocument/2006/relationships/slideMaster" Target="slideMasters/slideMaster6.xml"/><Relationship Id="rId98" Type="http://schemas.openxmlformats.org/officeDocument/2006/relationships/font" Target="fonts/Roboto-italic.fntdata"/><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font" Target="fonts/IBMPlexSans-bold.fntdata"/><Relationship Id="rId92" Type="http://schemas.openxmlformats.org/officeDocument/2006/relationships/font" Target="fonts/IBMPlexSans-regular.fntdata"/><Relationship Id="rId15" Type="http://schemas.openxmlformats.org/officeDocument/2006/relationships/slide" Target="slides/slide3.xml"/><Relationship Id="rId110" Type="http://schemas.openxmlformats.org/officeDocument/2006/relationships/font" Target="fonts/CenturyGothic-boldItalic.fntdata"/><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4f35c25cd7_7_122: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24f35c25cd7_7_12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682" name="Google Shape;682;g24f35c25cd7_7_12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f35c25cd7_7_136: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4f35c25cd7_7_13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697" name="Google Shape;697;g24f35c25cd7_7_13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4f35c25cd7_7_14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24f35c25cd7_7_14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706" name="Google Shape;706;g24f35c25cd7_7_14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4f35c25cd7_7_15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24f35c25cd7_7_15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714" name="Google Shape;714;g24f35c25cd7_7_15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4f35c25cd7_7_16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24f35c25cd7_7_16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726" name="Google Shape;726;g24f35c25cd7_7_16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4f35c25cd7_7_168: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733" name="Google Shape;733;g24f35c25cd7_7_16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4f35c25cd7_7_18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746" name="Google Shape;746;g24f35c25cd7_7_18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4f35c25cd7_7_19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24f35c25cd7_7_19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763" name="Google Shape;763;g24f35c25cd7_7_19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4f35c25cd7_7_24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g24f35c25cd7_7_24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812" name="Google Shape;812;g24f35c25cd7_7_24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4f35c25cd7_7_26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834" name="Google Shape;834;g24f35c25cd7_7_26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4f35c25cd7_7_26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24f35c25cd7_7_26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rPr lang="en" sz="1100" u="none" strike="noStrike">
                <a:solidFill>
                  <a:schemeClr val="dk1"/>
                </a:solidFill>
                <a:latin typeface="Trebuchet MS"/>
                <a:ea typeface="Trebuchet MS"/>
                <a:cs typeface="Trebuchet MS"/>
                <a:sym typeface="Trebuchet MS"/>
              </a:rPr>
              <a:t>The input is usually a vector.</a:t>
            </a:r>
            <a:endParaRPr sz="1400"/>
          </a:p>
          <a:p>
            <a:pPr indent="0" lvl="0" marL="0" rtl="0" algn="l">
              <a:lnSpc>
                <a:spcPct val="100000"/>
              </a:lnSpc>
              <a:spcBef>
                <a:spcPts val="300"/>
              </a:spcBef>
              <a:spcAft>
                <a:spcPts val="0"/>
              </a:spcAft>
              <a:buSzPts val="1400"/>
              <a:buNone/>
            </a:pPr>
            <a:r>
              <a:rPr b="0" i="0" lang="en" sz="1100">
                <a:solidFill>
                  <a:schemeClr val="dk1"/>
                </a:solidFill>
                <a:latin typeface="Trebuchet MS"/>
                <a:ea typeface="Trebuchet MS"/>
                <a:cs typeface="Trebuchet MS"/>
                <a:sym typeface="Trebuchet MS"/>
              </a:rPr>
              <a:t> [</a:t>
            </a:r>
            <a:r>
              <a:rPr b="1" i="0" lang="en" sz="1100">
                <a:solidFill>
                  <a:schemeClr val="dk1"/>
                </a:solidFill>
                <a:latin typeface="Trebuchet MS"/>
                <a:ea typeface="Trebuchet MS"/>
                <a:cs typeface="Trebuchet MS"/>
                <a:sym typeface="Trebuchet MS"/>
              </a:rPr>
              <a:t>ˈneɪbə</a:t>
            </a:r>
            <a:r>
              <a:rPr b="1" baseline="30000" i="0" lang="en" sz="1100">
                <a:solidFill>
                  <a:schemeClr val="dk1"/>
                </a:solidFill>
                <a:latin typeface="Trebuchet MS"/>
                <a:ea typeface="Trebuchet MS"/>
                <a:cs typeface="Trebuchet MS"/>
                <a:sym typeface="Trebuchet MS"/>
              </a:rPr>
              <a:t>r</a:t>
            </a:r>
            <a:r>
              <a:rPr b="0" i="0" lang="en" sz="1100">
                <a:solidFill>
                  <a:schemeClr val="dk1"/>
                </a:solidFill>
                <a:latin typeface="Trebuchet MS"/>
                <a:ea typeface="Trebuchet MS"/>
                <a:cs typeface="Trebuchet MS"/>
                <a:sym typeface="Trebuchet MS"/>
              </a:rPr>
              <a:t>]</a:t>
            </a:r>
            <a:endParaRPr sz="1100" u="none" strike="noStrike">
              <a:solidFill>
                <a:schemeClr val="dk1"/>
              </a:solidFill>
              <a:latin typeface="Trebuchet MS"/>
              <a:ea typeface="Trebuchet MS"/>
              <a:cs typeface="Trebuchet MS"/>
              <a:sym typeface="Trebuchet MS"/>
            </a:endParaRPr>
          </a:p>
        </p:txBody>
      </p:sp>
      <p:sp>
        <p:nvSpPr>
          <p:cNvPr id="840" name="Google Shape;840;g24f35c25cd7_7_26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4f35c25cd7_7_282: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24f35c25cd7_7_28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854" name="Google Shape;854;g24f35c25cd7_7_28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4f35c25cd7_7_29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863" name="Google Shape;863;g24f35c25cd7_7_29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4f35c25cd7_7_30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876" name="Google Shape;876;g24f35c25cd7_7_30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4f35c25cd7_7_31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g24f35c25cd7_7_31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890" name="Google Shape;890;g24f35c25cd7_7_31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4f35c25cd7_7_351: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926" name="Google Shape;926;g24f35c25cd7_7_35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4f35c25cd7_7_388: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964" name="Google Shape;964;g24f35c25cd7_7_38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4f35c25cd7_7_426: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1003" name="Google Shape;1003;g24f35c25cd7_7_426: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4f35c25cd7_7_46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24f35c25cd7_7_46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043" name="Google Shape;1043;g24f35c25cd7_7_46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4f35c25cd7_7_50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g24f35c25cd7_7_50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087" name="Google Shape;1087;g24f35c25cd7_7_50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f35c25cd7_7_7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24f35c25cd7_7_7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marR="0" rtl="0" algn="l">
              <a:lnSpc>
                <a:spcPct val="100000"/>
              </a:lnSpc>
              <a:spcBef>
                <a:spcPts val="0"/>
              </a:spcBef>
              <a:spcAft>
                <a:spcPts val="0"/>
              </a:spcAft>
              <a:buSzPts val="1400"/>
              <a:buNone/>
            </a:pPr>
            <a:r>
              <a:rPr b="0" i="0" lang="en" sz="1100" u="none" cap="none" strike="noStrike">
                <a:solidFill>
                  <a:schemeClr val="dk1"/>
                </a:solidFill>
                <a:latin typeface="Trebuchet MS"/>
                <a:ea typeface="Trebuchet MS"/>
                <a:cs typeface="Trebuchet MS"/>
                <a:sym typeface="Trebuchet MS"/>
              </a:rPr>
              <a:t>This course is designed for people who have professional experience in data science, specifically with Python, along with some exposure to deep learning. If you have trained a neural network, you should be fine. </a:t>
            </a:r>
            <a:endParaRPr b="0" i="0" sz="1100" u="none" cap="none" strike="noStrike">
              <a:solidFill>
                <a:schemeClr val="dk1"/>
              </a:solidFill>
              <a:latin typeface="Trebuchet MS"/>
              <a:ea typeface="Trebuchet MS"/>
              <a:cs typeface="Trebuchet MS"/>
              <a:sym typeface="Trebuchet MS"/>
            </a:endParaRPr>
          </a:p>
        </p:txBody>
      </p:sp>
      <p:sp>
        <p:nvSpPr>
          <p:cNvPr id="632" name="Google Shape;632;g24f35c25cd7_7_7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4f35c25cd7_7_55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24f35c25cd7_7_55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139" name="Google Shape;1139;g24f35c25cd7_7_55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4f35c25cd7_7_58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165" name="Google Shape;1165;g24f35c25cd7_7_58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4f35c25cd7_7_59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4f35c25cd7_7_59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178" name="Google Shape;1178;g24f35c25cd7_7_59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4f35c25cd7_7_62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208" name="Google Shape;1208;g24f35c25cd7_7_62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4f35c25cd7_7_62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24f35c25cd7_7_62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214" name="Google Shape;1214;g24f35c25cd7_7_62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4f35c25cd7_7_65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24f35c25cd7_7_65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239" name="Google Shape;1239;g24f35c25cd7_7_65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4f35c25cd7_7_684: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1270" name="Google Shape;1270;g24f35c25cd7_7_68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4f35c25cd7_7_71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24f35c25cd7_7_71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1299" name="Google Shape;1299;g24f35c25cd7_7_71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4f35c25cd7_7_73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327" name="Google Shape;1327;g24f35c25cd7_7_73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4f35c25cd7_7_74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g24f35c25cd7_7_749: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RAPIDS is an open source framework which tries to accelerate the end-to-end </a:t>
            </a:r>
            <a:endParaRPr sz="1400"/>
          </a:p>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data science pipeline by using GPUs and GPU memory rather than CPU and CPU </a:t>
            </a:r>
            <a:endParaRPr sz="1400"/>
          </a:p>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memory.</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It is a set of libraries, and each of them covers a different objective.</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Today, we will focus on a couple of these libraries:</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cuDF for data prep and feature engineering and cuML, which is the library</a:t>
            </a:r>
            <a:endParaRPr sz="1400"/>
          </a:p>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which contains the most used machine learning algorithms, such as PCA, K-Means,</a:t>
            </a:r>
            <a:endParaRPr sz="1400"/>
          </a:p>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KNN, and many others.</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Nevertheless, there are other libraries which I would like to mention too.</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We have recently released a new library, cuGraph, for graph analytics. </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Also, we will be releasing soon a library named cuIO, for ETL purposes. </a:t>
            </a:r>
            <a:endParaRPr sz="1400"/>
          </a:p>
          <a:p>
            <a:pPr indent="-215900" lvl="0" marL="444500" marR="0" rtl="0" algn="l">
              <a:lnSpc>
                <a:spcPct val="100000"/>
              </a:lnSpc>
              <a:spcBef>
                <a:spcPts val="300"/>
              </a:spcBef>
              <a:spcAft>
                <a:spcPts val="0"/>
              </a:spcAft>
              <a:buSzPts val="1400"/>
              <a:buNone/>
            </a:pPr>
            <a:br>
              <a:rPr b="0" lang="en" sz="1200">
                <a:solidFill>
                  <a:schemeClr val="dk1"/>
                </a:solidFill>
                <a:latin typeface="Trebuchet MS"/>
                <a:ea typeface="Trebuchet MS"/>
                <a:cs typeface="Trebuchet MS"/>
                <a:sym typeface="Trebuchet MS"/>
              </a:rPr>
            </a:br>
            <a:r>
              <a:rPr b="0" lang="en" sz="1200">
                <a:solidFill>
                  <a:schemeClr val="dk1"/>
                </a:solidFill>
                <a:latin typeface="Trebuchet MS"/>
                <a:ea typeface="Trebuchet MS"/>
                <a:cs typeface="Trebuchet MS"/>
                <a:sym typeface="Trebuchet MS"/>
              </a:rPr>
              <a:t>For data visualization we have cuXFilter, a JavaScript library based on </a:t>
            </a:r>
            <a:endParaRPr sz="1400"/>
          </a:p>
          <a:p>
            <a:pPr indent="-215900" lvl="0" marL="444500" marR="0" rtl="0" algn="l">
              <a:lnSpc>
                <a:spcPct val="100000"/>
              </a:lnSpc>
              <a:spcBef>
                <a:spcPts val="300"/>
              </a:spcBef>
              <a:spcAft>
                <a:spcPts val="0"/>
              </a:spcAft>
              <a:buSzPts val="1400"/>
              <a:buNone/>
            </a:pPr>
            <a:r>
              <a:rPr b="0" lang="en" sz="1200">
                <a:solidFill>
                  <a:schemeClr val="dk1"/>
                </a:solidFill>
                <a:latin typeface="Trebuchet MS"/>
                <a:ea typeface="Trebuchet MS"/>
                <a:cs typeface="Trebuchet MS"/>
                <a:sym typeface="Trebuchet MS"/>
              </a:rPr>
              <a:t>CrossFilter, and which allows you to explore datasets in the browser. </a:t>
            </a:r>
            <a:endParaRPr sz="1400"/>
          </a:p>
          <a:p>
            <a:pPr indent="-215900" lvl="0" marL="444500" marR="0" rtl="0" algn="l">
              <a:lnSpc>
                <a:spcPct val="100000"/>
              </a:lnSpc>
              <a:spcBef>
                <a:spcPts val="30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
        <p:nvSpPr>
          <p:cNvPr id="1339" name="Google Shape;1339;g24f35c25cd7_7_749:notes"/>
          <p:cNvSpPr txBox="1"/>
          <p:nvPr>
            <p:ph idx="12" type="sldNum"/>
          </p:nvPr>
        </p:nvSpPr>
        <p:spPr>
          <a:xfrm>
            <a:off x="3583536" y="8685213"/>
            <a:ext cx="2971761" cy="457082"/>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f35c25cd7_7_86: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24f35c25cd7_7_8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marR="0" rtl="0" algn="l">
              <a:lnSpc>
                <a:spcPct val="100000"/>
              </a:lnSpc>
              <a:spcBef>
                <a:spcPts val="0"/>
              </a:spcBef>
              <a:spcAft>
                <a:spcPts val="0"/>
              </a:spcAft>
              <a:buSzPts val="1400"/>
              <a:buNone/>
            </a:pPr>
            <a:r>
              <a:rPr b="0" i="0" lang="en" sz="1100" u="none" cap="none" strike="noStrike">
                <a:solidFill>
                  <a:schemeClr val="dk1"/>
                </a:solidFill>
                <a:latin typeface="Trebuchet MS"/>
                <a:ea typeface="Trebuchet MS"/>
                <a:cs typeface="Trebuchet MS"/>
                <a:sym typeface="Trebuchet MS"/>
              </a:rPr>
              <a:t>Throughout the day, you’ll learn the following techniques by working to solve the same problem: Detecting network intrusions. You will likely see many other applications for what you’ll learn, but we’ll use this use case so you have something real to attach it to. By the end of the day, you should be able to apply any of these techniques to a new dataset and detect anomalies. </a:t>
            </a:r>
            <a:endParaRPr b="0" i="0" sz="1100" u="none" cap="none" strike="noStrike">
              <a:solidFill>
                <a:schemeClr val="dk1"/>
              </a:solidFill>
              <a:latin typeface="Trebuchet MS"/>
              <a:ea typeface="Trebuchet MS"/>
              <a:cs typeface="Trebuchet MS"/>
              <a:sym typeface="Trebuchet MS"/>
            </a:endParaRPr>
          </a:p>
        </p:txBody>
      </p:sp>
      <p:sp>
        <p:nvSpPr>
          <p:cNvPr id="640" name="Google Shape;640;g24f35c25cd7_7_8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4f35c25cd7_7_77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364" name="Google Shape;1364;g24f35c25cd7_7_77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4f35c25cd7_7_77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369" name="Google Shape;1369;g24f35c25cd7_7_77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4f35c25cd7_7_79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387" name="Google Shape;1387;g24f35c25cd7_7_79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4f35c25cd7_7_86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rPr lang="en" sz="1400"/>
              <a:t>Host a discussion</a:t>
            </a:r>
            <a:endParaRPr sz="1400"/>
          </a:p>
        </p:txBody>
      </p:sp>
      <p:sp>
        <p:nvSpPr>
          <p:cNvPr id="1395" name="Google Shape;1395;g24f35c25cd7_7_86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4f35c25cd7_7_87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rPr lang="en" sz="1400"/>
              <a:t>Guide students to implement and rerun everything hosting a discussion after.</a:t>
            </a:r>
            <a:endParaRPr sz="1400"/>
          </a:p>
        </p:txBody>
      </p:sp>
      <p:sp>
        <p:nvSpPr>
          <p:cNvPr id="1401" name="Google Shape;1401;g24f35c25cd7_7_87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4f35c25cd7_7_87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rPr lang="en" sz="1400"/>
              <a:t>Guide students to implement and rerun everything hosting a discussion after.</a:t>
            </a:r>
            <a:endParaRPr sz="1400"/>
          </a:p>
        </p:txBody>
      </p:sp>
      <p:sp>
        <p:nvSpPr>
          <p:cNvPr id="1407" name="Google Shape;1407;g24f35c25cd7_7_87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4f35c25cd7_12_6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413" name="Google Shape;1413;g24f35c25cd7_12_6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4f35c25cd7_12_7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g24f35c25cd7_12_7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1419" name="Google Shape;1419;g24f35c25cd7_12_7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4f35c25cd7_12_7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g24f35c25cd7_12_7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1429" name="Google Shape;1429;g24f35c25cd7_12_7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4f35c25cd7_12_8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24f35c25cd7_12_8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1438" name="Google Shape;1438;g24f35c25cd7_12_8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4f35c25cd7_7_93: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SzPts val="1400"/>
              <a:buNone/>
            </a:pPr>
            <a:r>
              <a:t/>
            </a:r>
            <a:endParaRPr sz="1400"/>
          </a:p>
        </p:txBody>
      </p:sp>
      <p:sp>
        <p:nvSpPr>
          <p:cNvPr id="647" name="Google Shape;647;g24f35c25cd7_7_9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4f35c25cd7_12_9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24f35c25cd7_12_9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1451" name="Google Shape;1451;g24f35c25cd7_12_9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4f35c25cd7_12_11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1465" name="Google Shape;1465;g24f35c25cd7_12_11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4f35c25cd7_12_117:notes"/>
          <p:cNvSpPr txBox="1"/>
          <p:nvPr>
            <p:ph idx="1" type="body"/>
          </p:nvPr>
        </p:nvSpPr>
        <p:spPr>
          <a:xfrm>
            <a:off x="685799" y="4343399"/>
            <a:ext cx="5486399" cy="4114799"/>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Clr>
                <a:schemeClr val="dk1"/>
              </a:buClr>
              <a:buSzPts val="1100"/>
              <a:buFont typeface="Trebuchet MS"/>
              <a:buNone/>
            </a:pPr>
            <a:r>
              <a:t/>
            </a:r>
            <a:endParaRPr sz="1400"/>
          </a:p>
        </p:txBody>
      </p:sp>
      <p:sp>
        <p:nvSpPr>
          <p:cNvPr id="1470" name="Google Shape;1470;g24f35c25cd7_12_11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4f35c25cd7_12_333:notes"/>
          <p:cNvSpPr txBox="1"/>
          <p:nvPr>
            <p:ph idx="1" type="body"/>
          </p:nvPr>
        </p:nvSpPr>
        <p:spPr>
          <a:xfrm>
            <a:off x="685799" y="4343399"/>
            <a:ext cx="5486399" cy="4114799"/>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Clr>
                <a:schemeClr val="dk1"/>
              </a:buClr>
              <a:buSzPts val="1100"/>
              <a:buFont typeface="Trebuchet MS"/>
              <a:buNone/>
            </a:pPr>
            <a:r>
              <a:t/>
            </a:r>
            <a:endParaRPr sz="1400"/>
          </a:p>
        </p:txBody>
      </p:sp>
      <p:sp>
        <p:nvSpPr>
          <p:cNvPr id="1687" name="Google Shape;1687;g24f35c25cd7_12_33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24f35c25cd7_12_565:notes"/>
          <p:cNvSpPr txBox="1"/>
          <p:nvPr>
            <p:ph idx="1" type="body"/>
          </p:nvPr>
        </p:nvSpPr>
        <p:spPr>
          <a:xfrm>
            <a:off x="685799" y="4343399"/>
            <a:ext cx="5486399" cy="4114799"/>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Clr>
                <a:schemeClr val="dk1"/>
              </a:buClr>
              <a:buSzPts val="1100"/>
              <a:buFont typeface="Trebuchet MS"/>
              <a:buNone/>
            </a:pPr>
            <a:r>
              <a:t/>
            </a:r>
            <a:endParaRPr sz="1400"/>
          </a:p>
        </p:txBody>
      </p:sp>
      <p:sp>
        <p:nvSpPr>
          <p:cNvPr id="1920" name="Google Shape;1920;g24f35c25cd7_12_56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24f35c25cd7_12_798:notes"/>
          <p:cNvSpPr txBox="1"/>
          <p:nvPr>
            <p:ph idx="1" type="body"/>
          </p:nvPr>
        </p:nvSpPr>
        <p:spPr>
          <a:xfrm>
            <a:off x="685799" y="4343399"/>
            <a:ext cx="5486399" cy="4114799"/>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Clr>
                <a:schemeClr val="dk1"/>
              </a:buClr>
              <a:buSzPts val="1100"/>
              <a:buFont typeface="Trebuchet MS"/>
              <a:buNone/>
            </a:pPr>
            <a:r>
              <a:t/>
            </a:r>
            <a:endParaRPr sz="1400"/>
          </a:p>
        </p:txBody>
      </p:sp>
      <p:sp>
        <p:nvSpPr>
          <p:cNvPr id="2154" name="Google Shape;2154;g24f35c25cd7_12_79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24f35c25cd7_12_1013:notes"/>
          <p:cNvSpPr txBox="1"/>
          <p:nvPr>
            <p:ph idx="1" type="body"/>
          </p:nvPr>
        </p:nvSpPr>
        <p:spPr>
          <a:xfrm>
            <a:off x="685799" y="4343399"/>
            <a:ext cx="5486399" cy="4114799"/>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300"/>
              </a:spcBef>
              <a:spcAft>
                <a:spcPts val="0"/>
              </a:spcAft>
              <a:buClr>
                <a:schemeClr val="dk1"/>
              </a:buClr>
              <a:buSzPts val="1100"/>
              <a:buFont typeface="Trebuchet MS"/>
              <a:buNone/>
            </a:pPr>
            <a:r>
              <a:t/>
            </a:r>
            <a:endParaRPr sz="1400"/>
          </a:p>
        </p:txBody>
      </p:sp>
      <p:sp>
        <p:nvSpPr>
          <p:cNvPr id="2370" name="Google Shape;2370;g24f35c25cd7_12_101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24f35c25cd7_12_122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7" name="Google Shape;2587;g24f35c25cd7_12_122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444500" marR="0" rtl="0" algn="l">
              <a:lnSpc>
                <a:spcPct val="100000"/>
              </a:lnSpc>
              <a:spcBef>
                <a:spcPts val="300"/>
              </a:spcBef>
              <a:spcAft>
                <a:spcPts val="0"/>
              </a:spcAft>
              <a:buSzPts val="1400"/>
              <a:buNone/>
            </a:pPr>
            <a:r>
              <a:t/>
            </a:r>
            <a:endParaRPr sz="1400"/>
          </a:p>
        </p:txBody>
      </p:sp>
      <p:sp>
        <p:nvSpPr>
          <p:cNvPr id="2588" name="Google Shape;2588;g24f35c25cd7_12_122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SzPts val="1100"/>
              <a:buNone/>
            </a:pPr>
            <a:fld id="{00000000-1234-1234-1234-123412341234}" type="slidenum">
              <a:rPr b="0" i="0" lang="en"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24f35c25cd7_12_1247: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606" name="Google Shape;2606;g24f35c25cd7_12_124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24f35c25cd7_12_1320: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680" name="Google Shape;2680;g24f35c25cd7_12_132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4f35c25cd7_7_9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4f35c25cd7_7_9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653" name="Google Shape;653;g24f35c25cd7_7_9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24f35c25cd7_12_1329: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690" name="Google Shape;2690;g24f35c25cd7_12_132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24f35c25cd7_12_139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761" name="Google Shape;2761;g24f35c25cd7_12_139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24f35c25cd7_12_140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767" name="Google Shape;2767;g24f35c25cd7_12_140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4f35c25cd7_22_49: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773" name="Google Shape;2773;g24f35c25cd7_22_4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24f35c25cd7_22_61: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785" name="Google Shape;2785;g24f35c25cd7_22_6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24f35c25cd7_22_69: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794" name="Google Shape;2794;g24f35c25cd7_22_6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24f35c25cd7_22_85: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811" name="Google Shape;2811;g24f35c25cd7_22_8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24f35c25cd7_22_92: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819" name="Google Shape;2819;g24f35c25cd7_22_92: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24f35c25cd7_22_112: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840" name="Google Shape;2840;g24f35c25cd7_22_112: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24f35c25cd7_17_50: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849" name="Google Shape;2849;g24f35c25cd7_17_5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4f35c25cd7_7_105: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661" name="Google Shape;661;g24f35c25cd7_7_10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24f35c25cd7_17_59: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858" name="Google Shape;2858;g24f35c25cd7_17_59: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24f35c25cd7_17_63: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863" name="Google Shape;2863;g24f35c25cd7_17_6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24f35c25cd7_17_67: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868" name="Google Shape;2868;g24f35c25cd7_17_67: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24f35c25cd7_17_73: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875" name="Google Shape;2875;g24f35c25cd7_17_73: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24f35c25cd7_17_82: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885" name="Google Shape;2885;g24f35c25cd7_17_82: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24f35c25cd7_17_96: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900" name="Google Shape;2900;g24f35c25cd7_17_96: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24f35c25cd7_17_118: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923" name="Google Shape;2923;g24f35c25cd7_17_11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4f35c25cd7_17_124: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930" name="Google Shape;2930;g24f35c25cd7_17_124: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24f35c25cd7_17_138: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945" name="Google Shape;2945;g24f35c25cd7_17_138: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24f35c25cd7_17_151:notes"/>
          <p:cNvSpPr txBox="1"/>
          <p:nvPr>
            <p:ph idx="1" type="body"/>
          </p:nvPr>
        </p:nvSpPr>
        <p:spPr>
          <a:xfrm>
            <a:off x="685800" y="4343400"/>
            <a:ext cx="5486283" cy="4114918"/>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300"/>
              </a:spcBef>
              <a:spcAft>
                <a:spcPts val="0"/>
              </a:spcAft>
              <a:buSzPts val="1400"/>
              <a:buNone/>
            </a:pPr>
            <a:r>
              <a:t/>
            </a:r>
            <a:endParaRPr sz="1400"/>
          </a:p>
        </p:txBody>
      </p:sp>
      <p:sp>
        <p:nvSpPr>
          <p:cNvPr id="2959" name="Google Shape;2959;g24f35c25cd7_17_151: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f35c25cd7_7_110: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667" name="Google Shape;667;g24f35c25cd7_7_110: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f35c25cd7_7_11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24f35c25cd7_7_11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t/>
            </a:r>
            <a:endParaRPr sz="1400"/>
          </a:p>
        </p:txBody>
      </p:sp>
      <p:sp>
        <p:nvSpPr>
          <p:cNvPr id="674" name="Google Shape;674;g24f35c25cd7_7_11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7.png"/><Relationship Id="rId3" Type="http://schemas.openxmlformats.org/officeDocument/2006/relationships/image" Target="../media/image3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3" name="Shape 503"/>
        <p:cNvGrpSpPr/>
        <p:nvPr/>
      </p:nvGrpSpPr>
      <p:grpSpPr>
        <a:xfrm>
          <a:off x="0" y="0"/>
          <a:ext cx="0" cy="0"/>
          <a:chOff x="0" y="0"/>
          <a:chExt cx="0" cy="0"/>
        </a:xfrm>
      </p:grpSpPr>
      <p:sp>
        <p:nvSpPr>
          <p:cNvPr id="504" name="Google Shape;504;p105"/>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505" name="Shape 505"/>
        <p:cNvGrpSpPr/>
        <p:nvPr/>
      </p:nvGrpSpPr>
      <p:grpSpPr>
        <a:xfrm>
          <a:off x="0" y="0"/>
          <a:ext cx="0" cy="0"/>
          <a:chOff x="0" y="0"/>
          <a:chExt cx="0" cy="0"/>
        </a:xfrm>
      </p:grpSpPr>
      <p:sp>
        <p:nvSpPr>
          <p:cNvPr id="506" name="Google Shape;506;p106"/>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07" name="Google Shape;507;p106"/>
          <p:cNvSpPr txBox="1"/>
          <p:nvPr>
            <p:ph type="title"/>
          </p:nvPr>
        </p:nvSpPr>
        <p:spPr>
          <a:xfrm>
            <a:off x="415290" y="4307894"/>
            <a:ext cx="8313420" cy="446276"/>
          </a:xfrm>
          <a:prstGeom prst="rect">
            <a:avLst/>
          </a:prstGeom>
          <a:noFill/>
          <a:ln>
            <a:noFill/>
          </a:ln>
        </p:spPr>
        <p:txBody>
          <a:bodyPr anchorCtr="0" anchor="ctr" bIns="38075" lIns="76200" spcFirstLastPara="1" rIns="76200" wrap="square" tIns="38075">
            <a:noAutofit/>
          </a:bodyPr>
          <a:lstStyle>
            <a:lvl1pPr lvl="0" algn="l">
              <a:lnSpc>
                <a:spcPct val="90000"/>
              </a:lnSpc>
              <a:spcBef>
                <a:spcPts val="0"/>
              </a:spcBef>
              <a:spcAft>
                <a:spcPts val="0"/>
              </a:spcAft>
              <a:buSzPts val="1200"/>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nd Segue">
  <p:cSld name="Quote and Segue">
    <p:spTree>
      <p:nvGrpSpPr>
        <p:cNvPr id="508" name="Shape 508"/>
        <p:cNvGrpSpPr/>
        <p:nvPr/>
      </p:nvGrpSpPr>
      <p:grpSpPr>
        <a:xfrm>
          <a:off x="0" y="0"/>
          <a:ext cx="0" cy="0"/>
          <a:chOff x="0" y="0"/>
          <a:chExt cx="0" cy="0"/>
        </a:xfrm>
      </p:grpSpPr>
      <p:sp>
        <p:nvSpPr>
          <p:cNvPr id="509" name="Google Shape;509;p107"/>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10" name="Google Shape;510;p107"/>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511" name="Google Shape;511;p107"/>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12" name="Google Shape;512;p107"/>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7" name="Shape 517"/>
        <p:cNvGrpSpPr/>
        <p:nvPr/>
      </p:nvGrpSpPr>
      <p:grpSpPr>
        <a:xfrm>
          <a:off x="0" y="0"/>
          <a:ext cx="0" cy="0"/>
          <a:chOff x="0" y="0"/>
          <a:chExt cx="0" cy="0"/>
        </a:xfrm>
      </p:grpSpPr>
      <p:sp>
        <p:nvSpPr>
          <p:cNvPr id="518" name="Google Shape;518;p109"/>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19" name="Google Shape;519;p109"/>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520" name="Shape 520"/>
        <p:cNvGrpSpPr/>
        <p:nvPr/>
      </p:nvGrpSpPr>
      <p:grpSpPr>
        <a:xfrm>
          <a:off x="0" y="0"/>
          <a:ext cx="0" cy="0"/>
          <a:chOff x="0" y="0"/>
          <a:chExt cx="0" cy="0"/>
        </a:xfrm>
      </p:grpSpPr>
      <p:pic>
        <p:nvPicPr>
          <p:cNvPr id="521" name="Google Shape;521;p11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522" name="Google Shape;522;p110"/>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23" name="Google Shape;523;p110"/>
          <p:cNvSpPr txBox="1"/>
          <p:nvPr>
            <p:ph type="title"/>
          </p:nvPr>
        </p:nvSpPr>
        <p:spPr>
          <a:xfrm>
            <a:off x="3400073" y="3439518"/>
            <a:ext cx="5089323" cy="1144949"/>
          </a:xfrm>
          <a:prstGeom prst="rect">
            <a:avLst/>
          </a:prstGeom>
          <a:noFill/>
          <a:ln>
            <a:noFill/>
          </a:ln>
        </p:spPr>
        <p:txBody>
          <a:bodyPr anchorCtr="0" anchor="b" bIns="38075" lIns="76200" spcFirstLastPara="1" rIns="76200" wrap="square" tIns="38075">
            <a:noAutofit/>
          </a:bodyPr>
          <a:lstStyle>
            <a:lvl1pPr lvl="0" algn="r">
              <a:lnSpc>
                <a:spcPct val="90000"/>
              </a:lnSpc>
              <a:spcBef>
                <a:spcPts val="0"/>
              </a:spcBef>
              <a:spcAft>
                <a:spcPts val="0"/>
              </a:spcAft>
              <a:buSzPts val="1200"/>
              <a:buNone/>
              <a:defRPr sz="38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524" name="Shape 524"/>
        <p:cNvGrpSpPr/>
        <p:nvPr/>
      </p:nvGrpSpPr>
      <p:grpSpPr>
        <a:xfrm>
          <a:off x="0" y="0"/>
          <a:ext cx="0" cy="0"/>
          <a:chOff x="0" y="0"/>
          <a:chExt cx="0" cy="0"/>
        </a:xfrm>
      </p:grpSpPr>
      <p:pic>
        <p:nvPicPr>
          <p:cNvPr id="525" name="Google Shape;525;p111"/>
          <p:cNvPicPr preferRelativeResize="0"/>
          <p:nvPr/>
        </p:nvPicPr>
        <p:blipFill rotWithShape="1">
          <a:blip r:embed="rId2">
            <a:alphaModFix/>
          </a:blip>
          <a:srcRect b="-228" l="-21752" r="0" t="0"/>
          <a:stretch/>
        </p:blipFill>
        <p:spPr>
          <a:xfrm flipH="1" rot="10800000">
            <a:off x="0" y="191416"/>
            <a:ext cx="9144000" cy="4952084"/>
          </a:xfrm>
          <a:prstGeom prst="rect">
            <a:avLst/>
          </a:prstGeom>
          <a:noFill/>
          <a:ln>
            <a:noFill/>
          </a:ln>
        </p:spPr>
      </p:pic>
      <p:sp>
        <p:nvSpPr>
          <p:cNvPr id="526" name="Google Shape;526;p111"/>
          <p:cNvSpPr/>
          <p:nvPr/>
        </p:nvSpPr>
        <p:spPr>
          <a:xfrm>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27" name="Google Shape;527;p111"/>
          <p:cNvPicPr preferRelativeResize="0"/>
          <p:nvPr/>
        </p:nvPicPr>
        <p:blipFill rotWithShape="1">
          <a:blip r:embed="rId3">
            <a:alphaModFix/>
          </a:blip>
          <a:srcRect b="0" l="0" r="0" t="0"/>
          <a:stretch/>
        </p:blipFill>
        <p:spPr>
          <a:xfrm>
            <a:off x="486114" y="3252014"/>
            <a:ext cx="2694048" cy="943953"/>
          </a:xfrm>
          <a:prstGeom prst="rect">
            <a:avLst/>
          </a:prstGeom>
          <a:noFill/>
          <a:ln>
            <a:noFill/>
          </a:ln>
        </p:spPr>
      </p:pic>
      <p:sp>
        <p:nvSpPr>
          <p:cNvPr id="528" name="Google Shape;528;p111"/>
          <p:cNvSpPr txBox="1"/>
          <p:nvPr/>
        </p:nvSpPr>
        <p:spPr>
          <a:xfrm>
            <a:off x="401368" y="4425824"/>
            <a:ext cx="2093576" cy="307777"/>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2"/>
                </a:solidFill>
                <a:latin typeface="Trebuchet MS"/>
                <a:ea typeface="Trebuchet MS"/>
                <a:cs typeface="Trebuchet MS"/>
                <a:sym typeface="Trebuchet MS"/>
              </a:rPr>
              <a:t>www.nvidia.com/dli</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with CONFIDENTIAL" showMasterSp="0">
  <p:cSld name="Title, Subtitle, and Content with CONFIDENTIAL">
    <p:spTree>
      <p:nvGrpSpPr>
        <p:cNvPr id="529" name="Shape 529"/>
        <p:cNvGrpSpPr/>
        <p:nvPr/>
      </p:nvGrpSpPr>
      <p:grpSpPr>
        <a:xfrm>
          <a:off x="0" y="0"/>
          <a:ext cx="0" cy="0"/>
          <a:chOff x="0" y="0"/>
          <a:chExt cx="0" cy="0"/>
        </a:xfrm>
      </p:grpSpPr>
      <p:sp>
        <p:nvSpPr>
          <p:cNvPr id="530" name="Google Shape;530;p112"/>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31" name="Google Shape;531;p112"/>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532" name="Google Shape;532;p112"/>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NO LOGO &amp; PAGE NUMBER">
  <p:cSld name="Title, Subtitle, and Content - NO LOGO &amp; PAGE NUMBER">
    <p:spTree>
      <p:nvGrpSpPr>
        <p:cNvPr id="533" name="Shape 533"/>
        <p:cNvGrpSpPr/>
        <p:nvPr/>
      </p:nvGrpSpPr>
      <p:grpSpPr>
        <a:xfrm>
          <a:off x="0" y="0"/>
          <a:ext cx="0" cy="0"/>
          <a:chOff x="0" y="0"/>
          <a:chExt cx="0" cy="0"/>
        </a:xfrm>
      </p:grpSpPr>
      <p:sp>
        <p:nvSpPr>
          <p:cNvPr id="534" name="Google Shape;534;p113"/>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35" name="Google Shape;535;p113"/>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36" name="Google Shape;536;p113"/>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537" name="Google Shape;537;p113"/>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538" name="Shape 538"/>
        <p:cNvGrpSpPr/>
        <p:nvPr/>
      </p:nvGrpSpPr>
      <p:grpSpPr>
        <a:xfrm>
          <a:off x="0" y="0"/>
          <a:ext cx="0" cy="0"/>
          <a:chOff x="0" y="0"/>
          <a:chExt cx="0" cy="0"/>
        </a:xfrm>
      </p:grpSpPr>
      <p:sp>
        <p:nvSpPr>
          <p:cNvPr id="539" name="Google Shape;539;p114"/>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40" name="Google Shape;540;p114"/>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541" name="Google Shape;541;p114"/>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42" name="Google Shape;542;p114"/>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43" name="Google Shape;543;p114"/>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showMasterSp="0">
  <p:cSld name="Title, Subtitle, and Two Content">
    <p:spTree>
      <p:nvGrpSpPr>
        <p:cNvPr id="544" name="Shape 544"/>
        <p:cNvGrpSpPr/>
        <p:nvPr/>
      </p:nvGrpSpPr>
      <p:grpSpPr>
        <a:xfrm>
          <a:off x="0" y="0"/>
          <a:ext cx="0" cy="0"/>
          <a:chOff x="0" y="0"/>
          <a:chExt cx="0" cy="0"/>
        </a:xfrm>
      </p:grpSpPr>
      <p:sp>
        <p:nvSpPr>
          <p:cNvPr id="545" name="Google Shape;545;p115"/>
          <p:cNvSpPr txBox="1"/>
          <p:nvPr>
            <p:ph type="title"/>
          </p:nvPr>
        </p:nvSpPr>
        <p:spPr>
          <a:xfrm>
            <a:off x="415290" y="545293"/>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46" name="Google Shape;546;p115"/>
          <p:cNvSpPr txBox="1"/>
          <p:nvPr>
            <p:ph idx="1" type="body"/>
          </p:nvPr>
        </p:nvSpPr>
        <p:spPr>
          <a:xfrm>
            <a:off x="415290" y="1759718"/>
            <a:ext cx="4120886"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547" name="Google Shape;547;p115"/>
          <p:cNvSpPr txBox="1"/>
          <p:nvPr>
            <p:ph idx="2" type="body"/>
          </p:nvPr>
        </p:nvSpPr>
        <p:spPr>
          <a:xfrm>
            <a:off x="4607825" y="1759718"/>
            <a:ext cx="4120885"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548" name="Google Shape;548;p115"/>
          <p:cNvSpPr txBox="1"/>
          <p:nvPr>
            <p:ph idx="3" type="body"/>
          </p:nvPr>
        </p:nvSpPr>
        <p:spPr>
          <a:xfrm>
            <a:off x="415290" y="983807"/>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549" name="Shape 549"/>
        <p:cNvGrpSpPr/>
        <p:nvPr/>
      </p:nvGrpSpPr>
      <p:grpSpPr>
        <a:xfrm>
          <a:off x="0" y="0"/>
          <a:ext cx="0" cy="0"/>
          <a:chOff x="0" y="0"/>
          <a:chExt cx="0" cy="0"/>
        </a:xfrm>
      </p:grpSpPr>
      <p:sp>
        <p:nvSpPr>
          <p:cNvPr id="550" name="Google Shape;550;p116"/>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51" name="Google Shape;551;p116"/>
          <p:cNvSpPr txBox="1"/>
          <p:nvPr>
            <p:ph type="title"/>
          </p:nvPr>
        </p:nvSpPr>
        <p:spPr>
          <a:xfrm>
            <a:off x="1294581" y="4460526"/>
            <a:ext cx="6554838" cy="307777"/>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sz="1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552" name="Google Shape;552;p116"/>
          <p:cNvPicPr preferRelativeResize="0"/>
          <p:nvPr/>
        </p:nvPicPr>
        <p:blipFill rotWithShape="1">
          <a:blip r:embed="rId2">
            <a:alphaModFix/>
          </a:blip>
          <a:srcRect b="0" l="0" r="0" t="0"/>
          <a:stretch/>
        </p:blipFill>
        <p:spPr>
          <a:xfrm>
            <a:off x="1427726" y="4285105"/>
            <a:ext cx="6288548" cy="867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53" name="Shape 553"/>
        <p:cNvGrpSpPr/>
        <p:nvPr/>
      </p:nvGrpSpPr>
      <p:grpSpPr>
        <a:xfrm>
          <a:off x="0" y="0"/>
          <a:ext cx="0" cy="0"/>
          <a:chOff x="0" y="0"/>
          <a:chExt cx="0" cy="0"/>
        </a:xfrm>
      </p:grpSpPr>
      <p:sp>
        <p:nvSpPr>
          <p:cNvPr id="554" name="Google Shape;554;p117"/>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555" name="Shape 555"/>
        <p:cNvGrpSpPr/>
        <p:nvPr/>
      </p:nvGrpSpPr>
      <p:grpSpPr>
        <a:xfrm>
          <a:off x="0" y="0"/>
          <a:ext cx="0" cy="0"/>
          <a:chOff x="0" y="0"/>
          <a:chExt cx="0" cy="0"/>
        </a:xfrm>
      </p:grpSpPr>
      <p:sp>
        <p:nvSpPr>
          <p:cNvPr id="556" name="Google Shape;556;p118"/>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57" name="Google Shape;557;p118"/>
          <p:cNvSpPr txBox="1"/>
          <p:nvPr>
            <p:ph type="title"/>
          </p:nvPr>
        </p:nvSpPr>
        <p:spPr>
          <a:xfrm>
            <a:off x="415290" y="4307894"/>
            <a:ext cx="8313420" cy="446276"/>
          </a:xfrm>
          <a:prstGeom prst="rect">
            <a:avLst/>
          </a:prstGeom>
          <a:noFill/>
          <a:ln>
            <a:noFill/>
          </a:ln>
        </p:spPr>
        <p:txBody>
          <a:bodyPr anchorCtr="0" anchor="ctr" bIns="38075" lIns="76200" spcFirstLastPara="1" rIns="76200" wrap="square" tIns="38075">
            <a:noAutofit/>
          </a:bodyPr>
          <a:lstStyle>
            <a:lvl1pPr lvl="0" algn="l">
              <a:lnSpc>
                <a:spcPct val="90000"/>
              </a:lnSpc>
              <a:spcBef>
                <a:spcPts val="0"/>
              </a:spcBef>
              <a:spcAft>
                <a:spcPts val="0"/>
              </a:spcAft>
              <a:buSzPts val="1200"/>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nd Segue">
  <p:cSld name="Quote and Segue">
    <p:spTree>
      <p:nvGrpSpPr>
        <p:cNvPr id="558" name="Shape 558"/>
        <p:cNvGrpSpPr/>
        <p:nvPr/>
      </p:nvGrpSpPr>
      <p:grpSpPr>
        <a:xfrm>
          <a:off x="0" y="0"/>
          <a:ext cx="0" cy="0"/>
          <a:chOff x="0" y="0"/>
          <a:chExt cx="0" cy="0"/>
        </a:xfrm>
      </p:grpSpPr>
      <p:sp>
        <p:nvSpPr>
          <p:cNvPr id="559" name="Google Shape;559;p119"/>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60" name="Google Shape;560;p119"/>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561" name="Google Shape;561;p119"/>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62" name="Google Shape;562;p119"/>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567" name="Shape 567"/>
        <p:cNvGrpSpPr/>
        <p:nvPr/>
      </p:nvGrpSpPr>
      <p:grpSpPr>
        <a:xfrm>
          <a:off x="0" y="0"/>
          <a:ext cx="0" cy="0"/>
          <a:chOff x="0" y="0"/>
          <a:chExt cx="0" cy="0"/>
        </a:xfrm>
      </p:grpSpPr>
      <p:pic>
        <p:nvPicPr>
          <p:cNvPr id="568" name="Google Shape;568;p1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9" name="Google Shape;569;p121"/>
          <p:cNvSpPr/>
          <p:nvPr/>
        </p:nvSpPr>
        <p:spPr>
          <a:xfrm>
            <a:off x="0" y="0"/>
            <a:ext cx="9144000" cy="5143500"/>
          </a:xfrm>
          <a:prstGeom prst="rect">
            <a:avLst/>
          </a:prstGeom>
          <a:gradFill>
            <a:gsLst>
              <a:gs pos="0">
                <a:srgbClr val="000000">
                  <a:alpha val="0"/>
                </a:srgbClr>
              </a:gs>
              <a:gs pos="100000">
                <a:srgbClr val="000000">
                  <a:alpha val="48235"/>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70" name="Google Shape;570;p121"/>
          <p:cNvSpPr txBox="1"/>
          <p:nvPr>
            <p:ph idx="1" type="subTitle"/>
          </p:nvPr>
        </p:nvSpPr>
        <p:spPr>
          <a:xfrm>
            <a:off x="401384" y="4460859"/>
            <a:ext cx="7938438" cy="284693"/>
          </a:xfrm>
          <a:prstGeom prst="rect">
            <a:avLst/>
          </a:prstGeom>
          <a:noFill/>
          <a:ln>
            <a:noFill/>
          </a:ln>
        </p:spPr>
        <p:txBody>
          <a:bodyPr anchorCtr="0" anchor="t" bIns="38075" lIns="76200" spcFirstLastPara="1" rIns="76200" wrap="square" tIns="38075">
            <a:noAutofit/>
          </a:bodyPr>
          <a:lstStyle>
            <a:lvl1pPr lvl="0" algn="l">
              <a:lnSpc>
                <a:spcPct val="90000"/>
              </a:lnSpc>
              <a:spcBef>
                <a:spcPts val="500"/>
              </a:spcBef>
              <a:spcAft>
                <a:spcPts val="0"/>
              </a:spcAft>
              <a:buSzPts val="1500"/>
              <a:buFont typeface="Trebuchet MS"/>
              <a:buNone/>
              <a:defRPr b="0" sz="1500">
                <a:solidFill>
                  <a:schemeClr val="lt1"/>
                </a:solidFill>
                <a:latin typeface="Trebuchet MS"/>
                <a:ea typeface="Trebuchet MS"/>
                <a:cs typeface="Trebuchet MS"/>
                <a:sym typeface="Trebuchet MS"/>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100000"/>
              </a:lnSpc>
              <a:spcBef>
                <a:spcPts val="800"/>
              </a:spcBef>
              <a:spcAft>
                <a:spcPts val="0"/>
              </a:spcAft>
              <a:buClr>
                <a:schemeClr val="dk2"/>
              </a:buClr>
              <a:buSzPts val="1500"/>
              <a:buChar char="–"/>
              <a:defRPr/>
            </a:lvl4pPr>
            <a:lvl5pPr lvl="4" algn="l">
              <a:lnSpc>
                <a:spcPct val="100000"/>
              </a:lnSpc>
              <a:spcBef>
                <a:spcPts val="300"/>
              </a:spcBef>
              <a:spcAft>
                <a:spcPts val="0"/>
              </a:spcAft>
              <a:buClr>
                <a:schemeClr val="dk2"/>
              </a:buClr>
              <a:buSzPts val="1500"/>
              <a:buChar char="»"/>
              <a:defRPr/>
            </a:lvl5pPr>
            <a:lvl6pPr lvl="5" algn="l">
              <a:lnSpc>
                <a:spcPct val="100000"/>
              </a:lnSpc>
              <a:spcBef>
                <a:spcPts val="300"/>
              </a:spcBef>
              <a:spcAft>
                <a:spcPts val="0"/>
              </a:spcAft>
              <a:buClr>
                <a:schemeClr val="dk2"/>
              </a:buClr>
              <a:buSzPts val="1500"/>
              <a:buChar char="»"/>
              <a:defRPr/>
            </a:lvl6pPr>
            <a:lvl7pPr lvl="6" algn="l">
              <a:lnSpc>
                <a:spcPct val="100000"/>
              </a:lnSpc>
              <a:spcBef>
                <a:spcPts val="300"/>
              </a:spcBef>
              <a:spcAft>
                <a:spcPts val="0"/>
              </a:spcAft>
              <a:buClr>
                <a:schemeClr val="dk2"/>
              </a:buClr>
              <a:buSzPts val="1500"/>
              <a:buChar char="»"/>
              <a:defRPr/>
            </a:lvl7pPr>
            <a:lvl8pPr lvl="7" algn="l">
              <a:lnSpc>
                <a:spcPct val="100000"/>
              </a:lnSpc>
              <a:spcBef>
                <a:spcPts val="300"/>
              </a:spcBef>
              <a:spcAft>
                <a:spcPts val="0"/>
              </a:spcAft>
              <a:buClr>
                <a:schemeClr val="dk2"/>
              </a:buClr>
              <a:buSzPts val="1500"/>
              <a:buChar char="»"/>
              <a:defRPr/>
            </a:lvl8pPr>
            <a:lvl9pPr lvl="8" algn="l">
              <a:lnSpc>
                <a:spcPct val="100000"/>
              </a:lnSpc>
              <a:spcBef>
                <a:spcPts val="300"/>
              </a:spcBef>
              <a:spcAft>
                <a:spcPts val="0"/>
              </a:spcAft>
              <a:buClr>
                <a:schemeClr val="dk2"/>
              </a:buClr>
              <a:buSzPts val="1500"/>
              <a:buChar char="»"/>
              <a:defRPr/>
            </a:lvl9pPr>
          </a:lstStyle>
          <a:p/>
        </p:txBody>
      </p:sp>
      <p:sp>
        <p:nvSpPr>
          <p:cNvPr id="571" name="Google Shape;571;p121"/>
          <p:cNvSpPr txBox="1"/>
          <p:nvPr>
            <p:ph type="title"/>
          </p:nvPr>
        </p:nvSpPr>
        <p:spPr>
          <a:xfrm>
            <a:off x="401384" y="3671017"/>
            <a:ext cx="7973688" cy="81904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b="1" sz="3800"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572" name="Google Shape;572;p121"/>
          <p:cNvPicPr preferRelativeResize="0"/>
          <p:nvPr/>
        </p:nvPicPr>
        <p:blipFill rotWithShape="1">
          <a:blip r:embed="rId3">
            <a:alphaModFix/>
          </a:blip>
          <a:srcRect b="0" l="0" r="0" t="0"/>
          <a:stretch/>
        </p:blipFill>
        <p:spPr>
          <a:xfrm>
            <a:off x="456061" y="2682971"/>
            <a:ext cx="1833299" cy="3954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NO LOGO &amp; PAGE NUMBER">
  <p:cSld name="Title, Subtitle, and Content - NO LOGO &amp; PAGE NUMBER">
    <p:spTree>
      <p:nvGrpSpPr>
        <p:cNvPr id="573" name="Shape 573"/>
        <p:cNvGrpSpPr/>
        <p:nvPr/>
      </p:nvGrpSpPr>
      <p:grpSpPr>
        <a:xfrm>
          <a:off x="0" y="0"/>
          <a:ext cx="0" cy="0"/>
          <a:chOff x="0" y="0"/>
          <a:chExt cx="0" cy="0"/>
        </a:xfrm>
      </p:grpSpPr>
      <p:sp>
        <p:nvSpPr>
          <p:cNvPr id="574" name="Google Shape;574;p122"/>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75" name="Google Shape;575;p122"/>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76" name="Google Shape;576;p122"/>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577" name="Google Shape;577;p122"/>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with CONFIDENTIAL" showMasterSp="0">
  <p:cSld name="Title, Subtitle, and Content with CONFIDENTIAL">
    <p:spTree>
      <p:nvGrpSpPr>
        <p:cNvPr id="578" name="Shape 578"/>
        <p:cNvGrpSpPr/>
        <p:nvPr/>
      </p:nvGrpSpPr>
      <p:grpSpPr>
        <a:xfrm>
          <a:off x="0" y="0"/>
          <a:ext cx="0" cy="0"/>
          <a:chOff x="0" y="0"/>
          <a:chExt cx="0" cy="0"/>
        </a:xfrm>
      </p:grpSpPr>
      <p:sp>
        <p:nvSpPr>
          <p:cNvPr id="579" name="Google Shape;579;p123"/>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80" name="Google Shape;580;p123"/>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581" name="Google Shape;581;p123"/>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582" name="Shape 582"/>
        <p:cNvGrpSpPr/>
        <p:nvPr/>
      </p:nvGrpSpPr>
      <p:grpSpPr>
        <a:xfrm>
          <a:off x="0" y="0"/>
          <a:ext cx="0" cy="0"/>
          <a:chOff x="0" y="0"/>
          <a:chExt cx="0" cy="0"/>
        </a:xfrm>
      </p:grpSpPr>
      <p:pic>
        <p:nvPicPr>
          <p:cNvPr id="583" name="Google Shape;583;p124"/>
          <p:cNvPicPr preferRelativeResize="0"/>
          <p:nvPr/>
        </p:nvPicPr>
        <p:blipFill rotWithShape="1">
          <a:blip r:embed="rId2">
            <a:alphaModFix/>
          </a:blip>
          <a:srcRect b="-228" l="-21752" r="0" t="0"/>
          <a:stretch/>
        </p:blipFill>
        <p:spPr>
          <a:xfrm flipH="1" rot="10800000">
            <a:off x="0" y="191416"/>
            <a:ext cx="9144000" cy="4952084"/>
          </a:xfrm>
          <a:prstGeom prst="rect">
            <a:avLst/>
          </a:prstGeom>
          <a:noFill/>
          <a:ln>
            <a:noFill/>
          </a:ln>
        </p:spPr>
      </p:pic>
      <p:sp>
        <p:nvSpPr>
          <p:cNvPr id="584" name="Google Shape;584;p124"/>
          <p:cNvSpPr/>
          <p:nvPr/>
        </p:nvSpPr>
        <p:spPr>
          <a:xfrm>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85" name="Google Shape;585;p124"/>
          <p:cNvPicPr preferRelativeResize="0"/>
          <p:nvPr/>
        </p:nvPicPr>
        <p:blipFill rotWithShape="1">
          <a:blip r:embed="rId3">
            <a:alphaModFix/>
          </a:blip>
          <a:srcRect b="0" l="0" r="0" t="0"/>
          <a:stretch/>
        </p:blipFill>
        <p:spPr>
          <a:xfrm>
            <a:off x="486114" y="3252014"/>
            <a:ext cx="2694048" cy="943953"/>
          </a:xfrm>
          <a:prstGeom prst="rect">
            <a:avLst/>
          </a:prstGeom>
          <a:noFill/>
          <a:ln>
            <a:noFill/>
          </a:ln>
        </p:spPr>
      </p:pic>
      <p:sp>
        <p:nvSpPr>
          <p:cNvPr id="586" name="Google Shape;586;p124"/>
          <p:cNvSpPr txBox="1"/>
          <p:nvPr/>
        </p:nvSpPr>
        <p:spPr>
          <a:xfrm>
            <a:off x="401368" y="4425824"/>
            <a:ext cx="2093576" cy="307777"/>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2"/>
                </a:solidFill>
                <a:latin typeface="Trebuchet MS"/>
                <a:ea typeface="Trebuchet MS"/>
                <a:cs typeface="Trebuchet MS"/>
                <a:sym typeface="Trebuchet MS"/>
              </a:rPr>
              <a:t>www.nvidia.com/dli</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587" name="Shape 587"/>
        <p:cNvGrpSpPr/>
        <p:nvPr/>
      </p:nvGrpSpPr>
      <p:grpSpPr>
        <a:xfrm>
          <a:off x="0" y="0"/>
          <a:ext cx="0" cy="0"/>
          <a:chOff x="0" y="0"/>
          <a:chExt cx="0" cy="0"/>
        </a:xfrm>
      </p:grpSpPr>
      <p:sp>
        <p:nvSpPr>
          <p:cNvPr id="588" name="Google Shape;588;p125"/>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589" name="Google Shape;589;p125"/>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590" name="Google Shape;590;p125"/>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91" name="Google Shape;591;p125"/>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92" name="Google Shape;592;p125"/>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showMasterSp="0">
  <p:cSld name="Title, Subtitle, and Two Content">
    <p:spTree>
      <p:nvGrpSpPr>
        <p:cNvPr id="593" name="Shape 593"/>
        <p:cNvGrpSpPr/>
        <p:nvPr/>
      </p:nvGrpSpPr>
      <p:grpSpPr>
        <a:xfrm>
          <a:off x="0" y="0"/>
          <a:ext cx="0" cy="0"/>
          <a:chOff x="0" y="0"/>
          <a:chExt cx="0" cy="0"/>
        </a:xfrm>
      </p:grpSpPr>
      <p:sp>
        <p:nvSpPr>
          <p:cNvPr id="594" name="Google Shape;594;p126"/>
          <p:cNvSpPr txBox="1"/>
          <p:nvPr>
            <p:ph type="title"/>
          </p:nvPr>
        </p:nvSpPr>
        <p:spPr>
          <a:xfrm>
            <a:off x="415290" y="545293"/>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95" name="Google Shape;595;p126"/>
          <p:cNvSpPr txBox="1"/>
          <p:nvPr>
            <p:ph idx="1" type="body"/>
          </p:nvPr>
        </p:nvSpPr>
        <p:spPr>
          <a:xfrm>
            <a:off x="415290" y="1759718"/>
            <a:ext cx="4120886"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596" name="Google Shape;596;p126"/>
          <p:cNvSpPr txBox="1"/>
          <p:nvPr>
            <p:ph idx="2" type="body"/>
          </p:nvPr>
        </p:nvSpPr>
        <p:spPr>
          <a:xfrm>
            <a:off x="4607825" y="1759718"/>
            <a:ext cx="4120885"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597" name="Google Shape;597;p126"/>
          <p:cNvSpPr txBox="1"/>
          <p:nvPr>
            <p:ph idx="3" type="body"/>
          </p:nvPr>
        </p:nvSpPr>
        <p:spPr>
          <a:xfrm>
            <a:off x="415290" y="983807"/>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2" name="Google Shape;52;p13"/>
          <p:cNvSpPr txBox="1"/>
          <p:nvPr>
            <p:ph idx="1" type="body"/>
          </p:nvPr>
        </p:nvSpPr>
        <p:spPr>
          <a:xfrm>
            <a:off x="638467" y="946251"/>
            <a:ext cx="7681716" cy="16865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00"/>
              <a:buNone/>
              <a:defRPr b="0" i="0" sz="2000">
                <a:solidFill>
                  <a:schemeClr val="dk1"/>
                </a:solidFill>
                <a:latin typeface="Arial"/>
                <a:ea typeface="Arial"/>
                <a:cs typeface="Arial"/>
                <a:sym typeface="Arial"/>
              </a:defRPr>
            </a:lvl1pPr>
            <a:lvl2pPr indent="-228600" lvl="1" marL="914400" algn="l">
              <a:spcBef>
                <a:spcPts val="1200"/>
              </a:spcBef>
              <a:spcAft>
                <a:spcPts val="0"/>
              </a:spcAft>
              <a:buSzPts val="2500"/>
              <a:buNone/>
              <a:defRPr sz="2500"/>
            </a:lvl2pPr>
            <a:lvl3pPr indent="-228600" lvl="2" marL="1371600" algn="l">
              <a:spcBef>
                <a:spcPts val="1200"/>
              </a:spcBef>
              <a:spcAft>
                <a:spcPts val="0"/>
              </a:spcAft>
              <a:buSzPts val="2500"/>
              <a:buNone/>
              <a:defRPr sz="2500"/>
            </a:lvl3pPr>
            <a:lvl4pPr indent="-228600" lvl="3" marL="1828800" algn="l">
              <a:spcBef>
                <a:spcPts val="1200"/>
              </a:spcBef>
              <a:spcAft>
                <a:spcPts val="0"/>
              </a:spcAft>
              <a:buSzPts val="2500"/>
              <a:buNone/>
              <a:defRPr sz="2500"/>
            </a:lvl4pPr>
            <a:lvl5pPr indent="-228600" lvl="4" marL="2286000" algn="l">
              <a:spcBef>
                <a:spcPts val="1200"/>
              </a:spcBef>
              <a:spcAft>
                <a:spcPts val="0"/>
              </a:spcAft>
              <a:buSzPts val="2500"/>
              <a:buNone/>
              <a:defRPr sz="2500"/>
            </a:lvl5pPr>
            <a:lvl6pPr indent="-228600" lvl="5" marL="2743200" algn="l">
              <a:spcBef>
                <a:spcPts val="1200"/>
              </a:spcBef>
              <a:spcAft>
                <a:spcPts val="0"/>
              </a:spcAft>
              <a:buSzPts val="2500"/>
              <a:buNone/>
              <a:defRPr sz="2500"/>
            </a:lvl6pPr>
            <a:lvl7pPr indent="-228600" lvl="6" marL="3200400" algn="l">
              <a:spcBef>
                <a:spcPts val="1200"/>
              </a:spcBef>
              <a:spcAft>
                <a:spcPts val="0"/>
              </a:spcAft>
              <a:buSzPts val="2500"/>
              <a:buNone/>
              <a:defRPr sz="2500"/>
            </a:lvl7pPr>
            <a:lvl8pPr indent="-228600" lvl="7" marL="3657600" algn="l">
              <a:spcBef>
                <a:spcPts val="1200"/>
              </a:spcBef>
              <a:spcAft>
                <a:spcPts val="0"/>
              </a:spcAft>
              <a:buSzPts val="2500"/>
              <a:buNone/>
              <a:defRPr sz="2500"/>
            </a:lvl8pPr>
            <a:lvl9pPr indent="-228600" lvl="8" marL="4114800" algn="l">
              <a:spcBef>
                <a:spcPts val="1200"/>
              </a:spcBef>
              <a:spcAft>
                <a:spcPts val="1200"/>
              </a:spcAft>
              <a:buSzPts val="2500"/>
              <a:buNone/>
              <a:defRPr sz="2500"/>
            </a:lvl9pPr>
          </a:lstStyle>
          <a:p/>
        </p:txBody>
      </p:sp>
      <p:sp>
        <p:nvSpPr>
          <p:cNvPr id="53" name="Google Shape;53;p13"/>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4" name="Google Shape;54;p13"/>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5" name="Google Shape;55;p13"/>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598" name="Shape 598"/>
        <p:cNvGrpSpPr/>
        <p:nvPr/>
      </p:nvGrpSpPr>
      <p:grpSpPr>
        <a:xfrm>
          <a:off x="0" y="0"/>
          <a:ext cx="0" cy="0"/>
          <a:chOff x="0" y="0"/>
          <a:chExt cx="0" cy="0"/>
        </a:xfrm>
      </p:grpSpPr>
      <p:sp>
        <p:nvSpPr>
          <p:cNvPr id="599" name="Google Shape;599;p127"/>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00" name="Google Shape;600;p127"/>
          <p:cNvSpPr txBox="1"/>
          <p:nvPr>
            <p:ph type="title"/>
          </p:nvPr>
        </p:nvSpPr>
        <p:spPr>
          <a:xfrm>
            <a:off x="1294581" y="4460526"/>
            <a:ext cx="6554838" cy="307777"/>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sz="1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601" name="Google Shape;601;p127"/>
          <p:cNvPicPr preferRelativeResize="0"/>
          <p:nvPr/>
        </p:nvPicPr>
        <p:blipFill rotWithShape="1">
          <a:blip r:embed="rId2">
            <a:alphaModFix/>
          </a:blip>
          <a:srcRect b="0" l="0" r="0" t="0"/>
          <a:stretch/>
        </p:blipFill>
        <p:spPr>
          <a:xfrm>
            <a:off x="1427726" y="4285105"/>
            <a:ext cx="6288548" cy="867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02" name="Shape 602"/>
        <p:cNvGrpSpPr/>
        <p:nvPr/>
      </p:nvGrpSpPr>
      <p:grpSpPr>
        <a:xfrm>
          <a:off x="0" y="0"/>
          <a:ext cx="0" cy="0"/>
          <a:chOff x="0" y="0"/>
          <a:chExt cx="0" cy="0"/>
        </a:xfrm>
      </p:grpSpPr>
      <p:sp>
        <p:nvSpPr>
          <p:cNvPr id="603" name="Google Shape;603;p128"/>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604" name="Shape 604"/>
        <p:cNvGrpSpPr/>
        <p:nvPr/>
      </p:nvGrpSpPr>
      <p:grpSpPr>
        <a:xfrm>
          <a:off x="0" y="0"/>
          <a:ext cx="0" cy="0"/>
          <a:chOff x="0" y="0"/>
          <a:chExt cx="0" cy="0"/>
        </a:xfrm>
      </p:grpSpPr>
      <p:sp>
        <p:nvSpPr>
          <p:cNvPr id="605" name="Google Shape;605;p129"/>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06" name="Google Shape;606;p129"/>
          <p:cNvSpPr txBox="1"/>
          <p:nvPr>
            <p:ph type="title"/>
          </p:nvPr>
        </p:nvSpPr>
        <p:spPr>
          <a:xfrm>
            <a:off x="415290" y="4307894"/>
            <a:ext cx="8313420" cy="446276"/>
          </a:xfrm>
          <a:prstGeom prst="rect">
            <a:avLst/>
          </a:prstGeom>
          <a:noFill/>
          <a:ln>
            <a:noFill/>
          </a:ln>
        </p:spPr>
        <p:txBody>
          <a:bodyPr anchorCtr="0" anchor="ctr" bIns="38075" lIns="76200" spcFirstLastPara="1" rIns="76200" wrap="square" tIns="38075">
            <a:noAutofit/>
          </a:bodyPr>
          <a:lstStyle>
            <a:lvl1pPr lvl="0" algn="l">
              <a:lnSpc>
                <a:spcPct val="90000"/>
              </a:lnSpc>
              <a:spcBef>
                <a:spcPts val="0"/>
              </a:spcBef>
              <a:spcAft>
                <a:spcPts val="0"/>
              </a:spcAft>
              <a:buSzPts val="1200"/>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nd Segue">
  <p:cSld name="Quote and Segue">
    <p:spTree>
      <p:nvGrpSpPr>
        <p:cNvPr id="607" name="Shape 607"/>
        <p:cNvGrpSpPr/>
        <p:nvPr/>
      </p:nvGrpSpPr>
      <p:grpSpPr>
        <a:xfrm>
          <a:off x="0" y="0"/>
          <a:ext cx="0" cy="0"/>
          <a:chOff x="0" y="0"/>
          <a:chExt cx="0" cy="0"/>
        </a:xfrm>
      </p:grpSpPr>
      <p:sp>
        <p:nvSpPr>
          <p:cNvPr id="608" name="Google Shape;608;p130"/>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609" name="Google Shape;609;p130"/>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610" name="Google Shape;610;p130"/>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11" name="Google Shape;611;p130"/>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189025" y="107792"/>
            <a:ext cx="527228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8" name="Google Shape;58;p14"/>
          <p:cNvSpPr txBox="1"/>
          <p:nvPr>
            <p:ph idx="1" type="subTitle"/>
          </p:nvPr>
        </p:nvSpPr>
        <p:spPr>
          <a:xfrm>
            <a:off x="1371600" y="2880360"/>
            <a:ext cx="6400800" cy="12858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000">
                <a:solidFill>
                  <a:schemeClr val="dk1"/>
                </a:solidFill>
                <a:latin typeface="Arial"/>
                <a:ea typeface="Arial"/>
                <a:cs typeface="Arial"/>
                <a:sym typeface="Arial"/>
              </a:defRPr>
            </a:lvl1pPr>
            <a:lvl2pPr lvl="1" algn="l">
              <a:spcBef>
                <a:spcPts val="1200"/>
              </a:spcBef>
              <a:spcAft>
                <a:spcPts val="0"/>
              </a:spcAft>
              <a:buSzPts val="2500"/>
              <a:buNone/>
              <a:defRPr sz="2500"/>
            </a:lvl2pPr>
            <a:lvl3pPr lvl="2" algn="l">
              <a:spcBef>
                <a:spcPts val="1200"/>
              </a:spcBef>
              <a:spcAft>
                <a:spcPts val="0"/>
              </a:spcAft>
              <a:buSzPts val="2500"/>
              <a:buNone/>
              <a:defRPr sz="2500"/>
            </a:lvl3pPr>
            <a:lvl4pPr lvl="3" algn="l">
              <a:spcBef>
                <a:spcPts val="1200"/>
              </a:spcBef>
              <a:spcAft>
                <a:spcPts val="0"/>
              </a:spcAft>
              <a:buSzPts val="2500"/>
              <a:buNone/>
              <a:defRPr sz="2500"/>
            </a:lvl4pPr>
            <a:lvl5pPr lvl="4" algn="l">
              <a:spcBef>
                <a:spcPts val="1200"/>
              </a:spcBef>
              <a:spcAft>
                <a:spcPts val="0"/>
              </a:spcAft>
              <a:buSzPts val="2500"/>
              <a:buNone/>
              <a:defRPr sz="2500"/>
            </a:lvl5pPr>
            <a:lvl6pPr lvl="5" algn="l">
              <a:spcBef>
                <a:spcPts val="1200"/>
              </a:spcBef>
              <a:spcAft>
                <a:spcPts val="0"/>
              </a:spcAft>
              <a:buSzPts val="2500"/>
              <a:buNone/>
              <a:defRPr sz="2500"/>
            </a:lvl6pPr>
            <a:lvl7pPr lvl="6" algn="l">
              <a:spcBef>
                <a:spcPts val="1200"/>
              </a:spcBef>
              <a:spcAft>
                <a:spcPts val="0"/>
              </a:spcAft>
              <a:buSzPts val="2500"/>
              <a:buNone/>
              <a:defRPr sz="2500"/>
            </a:lvl7pPr>
            <a:lvl8pPr lvl="7" algn="l">
              <a:spcBef>
                <a:spcPts val="1200"/>
              </a:spcBef>
              <a:spcAft>
                <a:spcPts val="0"/>
              </a:spcAft>
              <a:buSzPts val="2500"/>
              <a:buNone/>
              <a:defRPr sz="2500"/>
            </a:lvl8pPr>
            <a:lvl9pPr lvl="8" algn="l">
              <a:spcBef>
                <a:spcPts val="1200"/>
              </a:spcBef>
              <a:spcAft>
                <a:spcPts val="1200"/>
              </a:spcAft>
              <a:buSzPts val="2500"/>
              <a:buNone/>
              <a:defRPr sz="2500"/>
            </a:lvl9pPr>
          </a:lstStyle>
          <a:p/>
        </p:txBody>
      </p:sp>
      <p:sp>
        <p:nvSpPr>
          <p:cNvPr id="59" name="Google Shape;59;p14"/>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0" name="Google Shape;60;p14"/>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1" name="Google Shape;61;p14"/>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4" name="Google Shape;64;p15"/>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5" name="Google Shape;65;p15"/>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6" name="Google Shape;66;p15"/>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9" name="Google Shape;69;p16"/>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70" name="Google Shape;70;p16"/>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71" name="Shape 71"/>
        <p:cNvGrpSpPr/>
        <p:nvPr/>
      </p:nvGrpSpPr>
      <p:grpSpPr>
        <a:xfrm>
          <a:off x="0" y="0"/>
          <a:ext cx="0" cy="0"/>
          <a:chOff x="0" y="0"/>
          <a:chExt cx="0" cy="0"/>
        </a:xfrm>
      </p:grpSpPr>
      <p:sp>
        <p:nvSpPr>
          <p:cNvPr id="72" name="Google Shape;72;p17"/>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73" name="Google Shape;73;p17"/>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74" name="Google Shape;74;p17"/>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5" name="Google Shape;75;p17"/>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6" name="Google Shape;76;p17"/>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rmAutofit/>
          </a:bodyPr>
          <a:lstStyle>
            <a:lvl1pPr lvl="0" algn="ctr">
              <a:lnSpc>
                <a:spcPct val="9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77" name="Shape 77"/>
        <p:cNvGrpSpPr/>
        <p:nvPr/>
      </p:nvGrpSpPr>
      <p:grpSpPr>
        <a:xfrm>
          <a:off x="0" y="0"/>
          <a:ext cx="0" cy="0"/>
          <a:chOff x="0" y="0"/>
          <a:chExt cx="0" cy="0"/>
        </a:xfrm>
      </p:grpSpPr>
      <p:sp>
        <p:nvSpPr>
          <p:cNvPr id="78" name="Google Shape;78;p18"/>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9" name="Google Shape;79;p18"/>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rmAutofit/>
          </a:bodyPr>
          <a:lstStyle>
            <a:lvl1pPr lvl="0" algn="l">
              <a:lnSpc>
                <a:spcPct val="90000"/>
              </a:lnSpc>
              <a:spcBef>
                <a:spcPts val="0"/>
              </a:spcBef>
              <a:spcAft>
                <a:spcPts val="0"/>
              </a:spcAft>
              <a:buSzPts val="1200"/>
              <a:buNone/>
              <a:defRPr sz="1200">
                <a:solidFill>
                  <a:schemeClr val="dk2"/>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0" name="Google Shape;80;p18"/>
          <p:cNvSpPr txBox="1"/>
          <p:nvPr>
            <p:ph idx="1" type="body"/>
          </p:nvPr>
        </p:nvSpPr>
        <p:spPr>
          <a:xfrm>
            <a:off x="426720" y="1752529"/>
            <a:ext cx="4921528" cy="3078132"/>
          </a:xfrm>
          <a:prstGeom prst="rect">
            <a:avLst/>
          </a:prstGeom>
          <a:noFill/>
          <a:ln>
            <a:noFill/>
          </a:ln>
        </p:spPr>
        <p:txBody>
          <a:bodyPr anchorCtr="0" anchor="t" bIns="38075" lIns="76200" spcFirstLastPara="1" rIns="76200" wrap="square" tIns="38075">
            <a:norm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sz="1200">
                <a:solidFill>
                  <a:schemeClr val="lt1"/>
                </a:solidFill>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
        <p:nvSpPr>
          <p:cNvPr id="81" name="Google Shape;81;p18"/>
          <p:cNvSpPr txBox="1"/>
          <p:nvPr>
            <p:ph idx="2" type="body"/>
          </p:nvPr>
        </p:nvSpPr>
        <p:spPr>
          <a:xfrm>
            <a:off x="415290" y="986111"/>
            <a:ext cx="4935098" cy="437886"/>
          </a:xfrm>
          <a:prstGeom prst="rect">
            <a:avLst/>
          </a:prstGeom>
          <a:noFill/>
          <a:ln>
            <a:noFill/>
          </a:ln>
        </p:spPr>
        <p:txBody>
          <a:bodyPr anchorCtr="0" anchor="t" bIns="38075" lIns="76200" spcFirstLastPara="1" rIns="76200" wrap="square" tIns="38075">
            <a:normAutofit/>
          </a:bodyPr>
          <a:lstStyle>
            <a:lvl1pPr indent="-228600" lvl="0" marL="457200" algn="l">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82" name="Shape 82"/>
        <p:cNvGrpSpPr/>
        <p:nvPr/>
      </p:nvGrpSpPr>
      <p:grpSpPr>
        <a:xfrm>
          <a:off x="0" y="0"/>
          <a:ext cx="0" cy="0"/>
          <a:chOff x="0" y="0"/>
          <a:chExt cx="0" cy="0"/>
        </a:xfrm>
      </p:grpSpPr>
      <p:sp>
        <p:nvSpPr>
          <p:cNvPr id="83" name="Google Shape;83;p19"/>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rmAutofit/>
          </a:bodyPr>
          <a:lstStyle>
            <a:lvl1pPr lvl="0" algn="ctr">
              <a:lnSpc>
                <a:spcPct val="90000"/>
              </a:lnSpc>
              <a:spcBef>
                <a:spcPts val="0"/>
              </a:spcBef>
              <a:spcAft>
                <a:spcPts val="0"/>
              </a:spcAft>
              <a:buSzPts val="1200"/>
              <a:buNone/>
              <a:defRPr sz="1200">
                <a:solidFill>
                  <a:schemeClr val="dk2"/>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4" name="Google Shape;84;p19"/>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rmAutofit/>
          </a:bodyPr>
          <a:lstStyle>
            <a:lvl1pPr indent="-228600" lvl="0" marL="45720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sz="1200">
                <a:solidFill>
                  <a:schemeClr val="lt1"/>
                </a:solidFill>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
        <p:nvSpPr>
          <p:cNvPr id="85" name="Google Shape;85;p19"/>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rm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
        <p:nvSpPr>
          <p:cNvPr id="86" name="Google Shape;86;p19"/>
          <p:cNvSpPr/>
          <p:nvPr/>
        </p:nvSpPr>
        <p:spPr>
          <a:xfrm>
            <a:off x="8223412" y="4858233"/>
            <a:ext cx="920589" cy="285267"/>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87" name="Shape 87"/>
        <p:cNvGrpSpPr/>
        <p:nvPr/>
      </p:nvGrpSpPr>
      <p:grpSpPr>
        <a:xfrm>
          <a:off x="0" y="0"/>
          <a:ext cx="0" cy="0"/>
          <a:chOff x="0" y="0"/>
          <a:chExt cx="0" cy="0"/>
        </a:xfrm>
      </p:grpSpPr>
      <p:pic>
        <p:nvPicPr>
          <p:cNvPr id="88" name="Google Shape;88;p2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89" name="Google Shape;89;p20"/>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90" name="Google Shape;90;p20"/>
          <p:cNvSpPr txBox="1"/>
          <p:nvPr>
            <p:ph type="title"/>
          </p:nvPr>
        </p:nvSpPr>
        <p:spPr>
          <a:xfrm>
            <a:off x="3400073" y="3439518"/>
            <a:ext cx="5089323" cy="1144949"/>
          </a:xfrm>
          <a:prstGeom prst="rect">
            <a:avLst/>
          </a:prstGeom>
          <a:noFill/>
          <a:ln>
            <a:noFill/>
          </a:ln>
        </p:spPr>
        <p:txBody>
          <a:bodyPr anchorCtr="0" anchor="b" bIns="38075" lIns="76200" spcFirstLastPara="1" rIns="76200" wrap="square" tIns="38075">
            <a:normAutofit/>
          </a:bodyPr>
          <a:lstStyle>
            <a:lvl1pPr lvl="0" algn="r">
              <a:lnSpc>
                <a:spcPct val="90000"/>
              </a:lnSpc>
              <a:spcBef>
                <a:spcPts val="0"/>
              </a:spcBef>
              <a:spcAft>
                <a:spcPts val="0"/>
              </a:spcAft>
              <a:buSzPts val="1200"/>
              <a:buNone/>
              <a:defRPr sz="38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2" l="0" r="0" t="0"/>
          <a:stretch/>
        </p:blipFill>
        <p:spPr>
          <a:xfrm>
            <a:off x="1" y="1"/>
            <a:ext cx="2986631" cy="5143498"/>
          </a:xfrm>
          <a:prstGeom prst="rect">
            <a:avLst/>
          </a:prstGeom>
          <a:noFill/>
          <a:ln>
            <a:noFill/>
          </a:ln>
        </p:spPr>
      </p:pic>
      <p:cxnSp>
        <p:nvCxnSpPr>
          <p:cNvPr id="93" name="Google Shape;93;p21"/>
          <p:cNvCxnSpPr/>
          <p:nvPr/>
        </p:nvCxnSpPr>
        <p:spPr>
          <a:xfrm>
            <a:off x="2986631" y="-1"/>
            <a:ext cx="0" cy="5143500"/>
          </a:xfrm>
          <a:prstGeom prst="straightConnector1">
            <a:avLst/>
          </a:prstGeom>
          <a:noFill/>
          <a:ln cap="flat" cmpd="sng" w="9525">
            <a:solidFill>
              <a:srgbClr val="595959"/>
            </a:solidFill>
            <a:prstDash val="solid"/>
            <a:round/>
            <a:headEnd len="sm" w="sm" type="none"/>
            <a:tailEnd len="sm" w="sm" type="none"/>
          </a:ln>
        </p:spPr>
      </p:cxnSp>
      <p:sp>
        <p:nvSpPr>
          <p:cNvPr id="94" name="Google Shape;94;p21"/>
          <p:cNvSpPr txBox="1"/>
          <p:nvPr>
            <p:ph type="title"/>
          </p:nvPr>
        </p:nvSpPr>
        <p:spPr>
          <a:xfrm>
            <a:off x="368234" y="1984839"/>
            <a:ext cx="2250162" cy="1173824"/>
          </a:xfrm>
          <a:prstGeom prst="rect">
            <a:avLst/>
          </a:prstGeom>
          <a:noFill/>
          <a:ln>
            <a:noFill/>
          </a:ln>
        </p:spPr>
        <p:txBody>
          <a:bodyPr anchorCtr="0" anchor="ctr" bIns="38075" lIns="76200" spcFirstLastPara="1" rIns="76200" wrap="square" tIns="38075">
            <a:normAutofit/>
          </a:bodyPr>
          <a:lstStyle>
            <a:lvl1pPr lvl="0" algn="ctr">
              <a:lnSpc>
                <a:spcPct val="90000"/>
              </a:lnSpc>
              <a:spcBef>
                <a:spcPts val="0"/>
              </a:spcBef>
              <a:spcAft>
                <a:spcPts val="0"/>
              </a:spcAft>
              <a:buSzPts val="1200"/>
              <a:buNone/>
              <a:defRPr sz="3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showMasterSp="0">
  <p:cSld name="Title, Subtitle, and Content">
    <p:spTree>
      <p:nvGrpSpPr>
        <p:cNvPr id="95" name="Shape 95"/>
        <p:cNvGrpSpPr/>
        <p:nvPr/>
      </p:nvGrpSpPr>
      <p:grpSpPr>
        <a:xfrm>
          <a:off x="0" y="0"/>
          <a:ext cx="0" cy="0"/>
          <a:chOff x="0" y="0"/>
          <a:chExt cx="0" cy="0"/>
        </a:xfrm>
      </p:grpSpPr>
      <p:sp>
        <p:nvSpPr>
          <p:cNvPr id="96" name="Google Shape;96;p22"/>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rmAutofit/>
          </a:bodyPr>
          <a:lstStyle>
            <a:lvl1pPr lvl="0" algn="ctr">
              <a:lnSpc>
                <a:spcPct val="90000"/>
              </a:lnSpc>
              <a:spcBef>
                <a:spcPts val="0"/>
              </a:spcBef>
              <a:spcAft>
                <a:spcPts val="0"/>
              </a:spcAft>
              <a:buSzPts val="1200"/>
              <a:buNone/>
              <a:defRPr sz="1200">
                <a:solidFill>
                  <a:schemeClr val="dk2"/>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7" name="Google Shape;97;p22"/>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rm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sz="1200">
                <a:solidFill>
                  <a:schemeClr val="lt1"/>
                </a:solidFill>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
        <p:nvSpPr>
          <p:cNvPr id="98" name="Google Shape;98;p22"/>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rm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99" name="Shape 99"/>
        <p:cNvGrpSpPr/>
        <p:nvPr/>
      </p:nvGrpSpPr>
      <p:grpSpPr>
        <a:xfrm>
          <a:off x="0" y="0"/>
          <a:ext cx="0" cy="0"/>
          <a:chOff x="0" y="0"/>
          <a:chExt cx="0" cy="0"/>
        </a:xfrm>
      </p:grpSpPr>
      <p:sp>
        <p:nvSpPr>
          <p:cNvPr id="100" name="Google Shape;100;p23"/>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rmAutofit/>
          </a:bodyPr>
          <a:lstStyle>
            <a:lvl1pPr lvl="0" algn="ctr">
              <a:lnSpc>
                <a:spcPct val="90000"/>
              </a:lnSpc>
              <a:spcBef>
                <a:spcPts val="0"/>
              </a:spcBef>
              <a:spcAft>
                <a:spcPts val="0"/>
              </a:spcAft>
              <a:buSzPts val="1200"/>
              <a:buNone/>
              <a:defRPr sz="1200">
                <a:solidFill>
                  <a:schemeClr val="dk2"/>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01" name="Google Shape;101;p23"/>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rmAutofit/>
          </a:bodyPr>
          <a:lstStyle>
            <a:lvl1pPr indent="-298450" lvl="0" marL="457200" algn="l">
              <a:lnSpc>
                <a:spcPct val="90000"/>
              </a:lnSpc>
              <a:spcBef>
                <a:spcPts val="800"/>
              </a:spcBef>
              <a:spcAft>
                <a:spcPts val="0"/>
              </a:spcAft>
              <a:buClr>
                <a:schemeClr val="dk1"/>
              </a:buClr>
              <a:buSzPts val="1100"/>
              <a:buFont typeface="Trebuchet MS"/>
              <a:buChar char="•"/>
              <a:defRPr sz="1500">
                <a:solidFill>
                  <a:schemeClr val="dk2"/>
                </a:solidFill>
              </a:defRPr>
            </a:lvl1pPr>
            <a:lvl2pPr indent="-292100" lvl="1" marL="914400" algn="l">
              <a:lnSpc>
                <a:spcPct val="90000"/>
              </a:lnSpc>
              <a:spcBef>
                <a:spcPts val="800"/>
              </a:spcBef>
              <a:spcAft>
                <a:spcPts val="0"/>
              </a:spcAft>
              <a:buClr>
                <a:schemeClr val="dk1"/>
              </a:buClr>
              <a:buSzPts val="1000"/>
              <a:buFont typeface="Trebuchet MS"/>
              <a:buChar char="•"/>
              <a:defRPr sz="1300">
                <a:solidFill>
                  <a:schemeClr val="dk2"/>
                </a:solidFill>
              </a:defRPr>
            </a:lvl2pPr>
            <a:lvl3pPr indent="-285750" lvl="2" marL="1371600" algn="l">
              <a:lnSpc>
                <a:spcPct val="90000"/>
              </a:lnSpc>
              <a:spcBef>
                <a:spcPts val="800"/>
              </a:spcBef>
              <a:spcAft>
                <a:spcPts val="0"/>
              </a:spcAft>
              <a:buClr>
                <a:schemeClr val="dk1"/>
              </a:buClr>
              <a:buSzPts val="900"/>
              <a:buFont typeface="Trebuchet MS"/>
              <a:buChar char="•"/>
              <a:defRPr sz="12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sz="1200">
                <a:solidFill>
                  <a:schemeClr val="lt1"/>
                </a:solidFill>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
        <p:nvSpPr>
          <p:cNvPr id="102" name="Google Shape;102;p23"/>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rm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sz="1200"/>
            </a:lvl6pPr>
            <a:lvl7pPr indent="-323850" lvl="6" marL="3200400" algn="l">
              <a:lnSpc>
                <a:spcPct val="100000"/>
              </a:lnSpc>
              <a:spcBef>
                <a:spcPts val="300"/>
              </a:spcBef>
              <a:spcAft>
                <a:spcPts val="0"/>
              </a:spcAft>
              <a:buClr>
                <a:schemeClr val="dk2"/>
              </a:buClr>
              <a:buSzPts val="1500"/>
              <a:buChar char="»"/>
              <a:defRPr sz="1200"/>
            </a:lvl7pPr>
            <a:lvl8pPr indent="-323850" lvl="7" marL="3657600" algn="l">
              <a:lnSpc>
                <a:spcPct val="100000"/>
              </a:lnSpc>
              <a:spcBef>
                <a:spcPts val="300"/>
              </a:spcBef>
              <a:spcAft>
                <a:spcPts val="0"/>
              </a:spcAft>
              <a:buClr>
                <a:schemeClr val="dk2"/>
              </a:buClr>
              <a:buSzPts val="1500"/>
              <a:buChar char="»"/>
              <a:defRPr sz="1200"/>
            </a:lvl8pPr>
            <a:lvl9pPr indent="-323850" lvl="8" marL="4114800" algn="l">
              <a:lnSpc>
                <a:spcPct val="100000"/>
              </a:lnSpc>
              <a:spcBef>
                <a:spcPts val="300"/>
              </a:spcBef>
              <a:spcAft>
                <a:spcPts val="0"/>
              </a:spcAft>
              <a:buClr>
                <a:schemeClr val="dk2"/>
              </a:buClr>
              <a:buSzPts val="1500"/>
              <a:buChar char="»"/>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 name="Shape 109"/>
        <p:cNvGrpSpPr/>
        <p:nvPr/>
      </p:nvGrpSpPr>
      <p:grpSpPr>
        <a:xfrm>
          <a:off x="0" y="0"/>
          <a:ext cx="0" cy="0"/>
          <a:chOff x="0" y="0"/>
          <a:chExt cx="0" cy="0"/>
        </a:xfrm>
      </p:grpSpPr>
      <p:sp>
        <p:nvSpPr>
          <p:cNvPr id="110" name="Google Shape;110;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D5C91"/>
              </a:buClr>
              <a:buSzPts val="5200"/>
              <a:buNone/>
              <a:defRPr sz="5200">
                <a:solidFill>
                  <a:srgbClr val="0D5C9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1" name="Google Shape;111;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113" name="Shape 113"/>
        <p:cNvGrpSpPr/>
        <p:nvPr/>
      </p:nvGrpSpPr>
      <p:grpSpPr>
        <a:xfrm>
          <a:off x="0" y="0"/>
          <a:ext cx="0" cy="0"/>
          <a:chOff x="0" y="0"/>
          <a:chExt cx="0" cy="0"/>
        </a:xfrm>
      </p:grpSpPr>
      <p:sp>
        <p:nvSpPr>
          <p:cNvPr id="114" name="Google Shape;114;p26"/>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117" name="Shape 117"/>
        <p:cNvGrpSpPr/>
        <p:nvPr/>
      </p:nvGrpSpPr>
      <p:grpSpPr>
        <a:xfrm>
          <a:off x="0" y="0"/>
          <a:ext cx="0" cy="0"/>
          <a:chOff x="0" y="0"/>
          <a:chExt cx="0" cy="0"/>
        </a:xfrm>
      </p:grpSpPr>
      <p:sp>
        <p:nvSpPr>
          <p:cNvPr id="118" name="Google Shape;118;p27"/>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27"/>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122" name="Shape 122"/>
        <p:cNvGrpSpPr/>
        <p:nvPr/>
      </p:nvGrpSpPr>
      <p:grpSpPr>
        <a:xfrm>
          <a:off x="0" y="0"/>
          <a:ext cx="0" cy="0"/>
          <a:chOff x="0" y="0"/>
          <a:chExt cx="0" cy="0"/>
        </a:xfrm>
      </p:grpSpPr>
      <p:sp>
        <p:nvSpPr>
          <p:cNvPr id="123" name="Google Shape;123;p28"/>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6" name="Google Shape;126;p28"/>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127" name="Shape 127"/>
        <p:cNvGrpSpPr/>
        <p:nvPr/>
      </p:nvGrpSpPr>
      <p:grpSpPr>
        <a:xfrm>
          <a:off x="0" y="0"/>
          <a:ext cx="0" cy="0"/>
          <a:chOff x="0" y="0"/>
          <a:chExt cx="0" cy="0"/>
        </a:xfrm>
      </p:grpSpPr>
      <p:sp>
        <p:nvSpPr>
          <p:cNvPr id="128" name="Google Shape;128;p29"/>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29"/>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 name="Google Shape;134;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39" name="Shape 139"/>
        <p:cNvGrpSpPr/>
        <p:nvPr/>
      </p:nvGrpSpPr>
      <p:grpSpPr>
        <a:xfrm>
          <a:off x="0" y="0"/>
          <a:ext cx="0" cy="0"/>
          <a:chOff x="0" y="0"/>
          <a:chExt cx="0" cy="0"/>
        </a:xfrm>
      </p:grpSpPr>
      <p:sp>
        <p:nvSpPr>
          <p:cNvPr id="140" name="Google Shape;140;p32"/>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3" name="Google Shape;143;p3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 name="Shape 144"/>
        <p:cNvGrpSpPr/>
        <p:nvPr/>
      </p:nvGrpSpPr>
      <p:grpSpPr>
        <a:xfrm>
          <a:off x="0" y="0"/>
          <a:ext cx="0" cy="0"/>
          <a:chOff x="0" y="0"/>
          <a:chExt cx="0" cy="0"/>
        </a:xfrm>
      </p:grpSpPr>
      <p:sp>
        <p:nvSpPr>
          <p:cNvPr id="145" name="Google Shape;14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7" name="Google Shape;147;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8" name="Google Shape;148;p3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9" name="Shape 149"/>
        <p:cNvGrpSpPr/>
        <p:nvPr/>
      </p:nvGrpSpPr>
      <p:grpSpPr>
        <a:xfrm>
          <a:off x="0" y="0"/>
          <a:ext cx="0" cy="0"/>
          <a:chOff x="0" y="0"/>
          <a:chExt cx="0" cy="0"/>
        </a:xfrm>
      </p:grpSpPr>
      <p:sp>
        <p:nvSpPr>
          <p:cNvPr id="150" name="Google Shape;150;p34"/>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3" name="Google Shape;153;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4" name="Google Shape;154;p3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36"/>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1" name="Google Shape;161;p3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162" name="Shape 162"/>
        <p:cNvGrpSpPr/>
        <p:nvPr/>
      </p:nvGrpSpPr>
      <p:grpSpPr>
        <a:xfrm>
          <a:off x="0" y="0"/>
          <a:ext cx="0" cy="0"/>
          <a:chOff x="0" y="0"/>
          <a:chExt cx="0" cy="0"/>
        </a:xfrm>
      </p:grpSpPr>
      <p:sp>
        <p:nvSpPr>
          <p:cNvPr id="163" name="Google Shape;163;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37"/>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3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7"/>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7"/>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168" name="Shape 168"/>
        <p:cNvGrpSpPr/>
        <p:nvPr/>
      </p:nvGrpSpPr>
      <p:grpSpPr>
        <a:xfrm>
          <a:off x="0" y="0"/>
          <a:ext cx="0" cy="0"/>
          <a:chOff x="0" y="0"/>
          <a:chExt cx="0" cy="0"/>
        </a:xfrm>
      </p:grpSpPr>
      <p:sp>
        <p:nvSpPr>
          <p:cNvPr id="169" name="Google Shape;169;p38"/>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3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38"/>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8"/>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3" name="Google Shape;173;p38"/>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8"/>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5" name="Google Shape;175;p38"/>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8"/>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177" name="Shape 177"/>
        <p:cNvGrpSpPr/>
        <p:nvPr/>
      </p:nvGrpSpPr>
      <p:grpSpPr>
        <a:xfrm>
          <a:off x="0" y="0"/>
          <a:ext cx="0" cy="0"/>
          <a:chOff x="0" y="0"/>
          <a:chExt cx="0" cy="0"/>
        </a:xfrm>
      </p:grpSpPr>
      <p:pic>
        <p:nvPicPr>
          <p:cNvPr id="178" name="Google Shape;178;p39"/>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179" name="Google Shape;179;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 name="Google Shape;180;p39"/>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3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182" name="Shape 182"/>
        <p:cNvGrpSpPr/>
        <p:nvPr/>
      </p:nvGrpSpPr>
      <p:grpSpPr>
        <a:xfrm>
          <a:off x="0" y="0"/>
          <a:ext cx="0" cy="0"/>
          <a:chOff x="0" y="0"/>
          <a:chExt cx="0" cy="0"/>
        </a:xfrm>
      </p:grpSpPr>
      <p:pic>
        <p:nvPicPr>
          <p:cNvPr id="183" name="Google Shape;183;p40"/>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184" name="Google Shape;184;p40"/>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40"/>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7" name="Google Shape;187;p4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8" name="Google Shape;188;p40"/>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189" name="Shape 189"/>
        <p:cNvGrpSpPr/>
        <p:nvPr/>
      </p:nvGrpSpPr>
      <p:grpSpPr>
        <a:xfrm>
          <a:off x="0" y="0"/>
          <a:ext cx="0" cy="0"/>
          <a:chOff x="0" y="0"/>
          <a:chExt cx="0" cy="0"/>
        </a:xfrm>
      </p:grpSpPr>
      <p:sp>
        <p:nvSpPr>
          <p:cNvPr id="190" name="Google Shape;190;p41"/>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41"/>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2" name="Google Shape;192;p4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3" name="Google Shape;193;p41"/>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194" name="Google Shape;194;p41"/>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195" name="Shape 195"/>
        <p:cNvGrpSpPr/>
        <p:nvPr/>
      </p:nvGrpSpPr>
      <p:grpSpPr>
        <a:xfrm>
          <a:off x="0" y="0"/>
          <a:ext cx="0" cy="0"/>
          <a:chOff x="0" y="0"/>
          <a:chExt cx="0" cy="0"/>
        </a:xfrm>
      </p:grpSpPr>
      <p:pic>
        <p:nvPicPr>
          <p:cNvPr id="196" name="Google Shape;196;p42"/>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197" name="Google Shape;197;p42"/>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8" name="Google Shape;198;p42"/>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9" name="Google Shape;199;p4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200" name="Shape 200"/>
        <p:cNvGrpSpPr/>
        <p:nvPr/>
      </p:nvGrpSpPr>
      <p:grpSpPr>
        <a:xfrm>
          <a:off x="0" y="0"/>
          <a:ext cx="0" cy="0"/>
          <a:chOff x="0" y="0"/>
          <a:chExt cx="0" cy="0"/>
        </a:xfrm>
      </p:grpSpPr>
      <p:pic>
        <p:nvPicPr>
          <p:cNvPr id="201" name="Google Shape;201;p43"/>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202" name="Google Shape;202;p43"/>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3"/>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4" name="Google Shape;204;p43"/>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05" name="Google Shape;205;p4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206" name="Shape 206"/>
        <p:cNvGrpSpPr/>
        <p:nvPr/>
      </p:nvGrpSpPr>
      <p:grpSpPr>
        <a:xfrm>
          <a:off x="0" y="0"/>
          <a:ext cx="0" cy="0"/>
          <a:chOff x="0" y="0"/>
          <a:chExt cx="0" cy="0"/>
        </a:xfrm>
      </p:grpSpPr>
      <p:pic>
        <p:nvPicPr>
          <p:cNvPr id="207" name="Google Shape;207;p44"/>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208" name="Google Shape;208;p44"/>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4"/>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0" name="Google Shape;210;p44"/>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11" name="Google Shape;211;p4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2" name="Google Shape;212;p44"/>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213" name="Shape 213"/>
        <p:cNvGrpSpPr/>
        <p:nvPr/>
      </p:nvGrpSpPr>
      <p:grpSpPr>
        <a:xfrm>
          <a:off x="0" y="0"/>
          <a:ext cx="0" cy="0"/>
          <a:chOff x="0" y="0"/>
          <a:chExt cx="0" cy="0"/>
        </a:xfrm>
      </p:grpSpPr>
      <p:sp>
        <p:nvSpPr>
          <p:cNvPr id="214" name="Google Shape;214;p4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5" name="Google Shape;215;p45"/>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216" name="Google Shape;216;p45"/>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217" name="Shape 217"/>
        <p:cNvGrpSpPr/>
        <p:nvPr/>
      </p:nvGrpSpPr>
      <p:grpSpPr>
        <a:xfrm>
          <a:off x="0" y="0"/>
          <a:ext cx="0" cy="0"/>
          <a:chOff x="0" y="0"/>
          <a:chExt cx="0" cy="0"/>
        </a:xfrm>
      </p:grpSpPr>
      <p:sp>
        <p:nvSpPr>
          <p:cNvPr id="218" name="Google Shape;218;p46"/>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0" name="Google Shape;220;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21" name="Google Shape;221;p4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47"/>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4200"/>
              <a:buNone/>
              <a:defRPr sz="4200">
                <a:solidFill>
                  <a:srgbClr val="595959"/>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5" name="Google Shape;225;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6" name="Google Shape;226;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227" name="Google Shape;227;p4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8" name="Shape 228"/>
        <p:cNvGrpSpPr/>
        <p:nvPr/>
      </p:nvGrpSpPr>
      <p:grpSpPr>
        <a:xfrm>
          <a:off x="0" y="0"/>
          <a:ext cx="0" cy="0"/>
          <a:chOff x="0" y="0"/>
          <a:chExt cx="0" cy="0"/>
        </a:xfrm>
      </p:grpSpPr>
      <p:sp>
        <p:nvSpPr>
          <p:cNvPr id="229" name="Google Shape;229;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0" name="Google Shape;230;p4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1" name="Shape 231"/>
        <p:cNvGrpSpPr/>
        <p:nvPr/>
      </p:nvGrpSpPr>
      <p:grpSpPr>
        <a:xfrm>
          <a:off x="0" y="0"/>
          <a:ext cx="0" cy="0"/>
          <a:chOff x="0" y="0"/>
          <a:chExt cx="0" cy="0"/>
        </a:xfrm>
      </p:grpSpPr>
      <p:sp>
        <p:nvSpPr>
          <p:cNvPr id="232" name="Google Shape;232;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12000"/>
              <a:buNone/>
              <a:defRPr sz="12000">
                <a:solidFill>
                  <a:srgbClr val="595959"/>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3" name="Google Shape;233;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34" name="Google Shape;234;p4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5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37" name="Shape 237"/>
        <p:cNvGrpSpPr/>
        <p:nvPr/>
      </p:nvGrpSpPr>
      <p:grpSpPr>
        <a:xfrm>
          <a:off x="0" y="0"/>
          <a:ext cx="0" cy="0"/>
          <a:chOff x="0" y="0"/>
          <a:chExt cx="0" cy="0"/>
        </a:xfrm>
      </p:grpSpPr>
      <p:sp>
        <p:nvSpPr>
          <p:cNvPr id="238" name="Google Shape;238;p5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240" name="Shape 240"/>
        <p:cNvGrpSpPr/>
        <p:nvPr/>
      </p:nvGrpSpPr>
      <p:grpSpPr>
        <a:xfrm>
          <a:off x="0" y="0"/>
          <a:ext cx="0" cy="0"/>
          <a:chOff x="0" y="0"/>
          <a:chExt cx="0" cy="0"/>
        </a:xfrm>
      </p:grpSpPr>
      <p:sp>
        <p:nvSpPr>
          <p:cNvPr id="241" name="Google Shape;241;p52"/>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2"/>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245" name="Shape 245"/>
        <p:cNvGrpSpPr/>
        <p:nvPr/>
      </p:nvGrpSpPr>
      <p:grpSpPr>
        <a:xfrm>
          <a:off x="0" y="0"/>
          <a:ext cx="0" cy="0"/>
          <a:chOff x="0" y="0"/>
          <a:chExt cx="0" cy="0"/>
        </a:xfrm>
      </p:grpSpPr>
      <p:sp>
        <p:nvSpPr>
          <p:cNvPr id="246" name="Google Shape;246;p53"/>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3"/>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250" name="Shape 250"/>
        <p:cNvGrpSpPr/>
        <p:nvPr/>
      </p:nvGrpSpPr>
      <p:grpSpPr>
        <a:xfrm>
          <a:off x="0" y="0"/>
          <a:ext cx="0" cy="0"/>
          <a:chOff x="0" y="0"/>
          <a:chExt cx="0" cy="0"/>
        </a:xfrm>
      </p:grpSpPr>
      <p:sp>
        <p:nvSpPr>
          <p:cNvPr id="251" name="Google Shape;251;p54"/>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54"/>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4"/>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4"/>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4"/>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4"/>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4"/>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4"/>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4"/>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4"/>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4"/>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4"/>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Corporate</a:t>
            </a:r>
            <a:endParaRPr sz="1200"/>
          </a:p>
        </p:txBody>
      </p:sp>
      <p:sp>
        <p:nvSpPr>
          <p:cNvPr id="264" name="Google Shape;264;p54"/>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265" name="Google Shape;265;p54"/>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266" name="Google Shape;266;p54"/>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4"/>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4"/>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4"/>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270" name="Google Shape;270;p54"/>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4"/>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4"/>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4"/>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Alt Themes</a:t>
            </a:r>
            <a:endParaRPr sz="1200"/>
          </a:p>
        </p:txBody>
      </p:sp>
      <p:sp>
        <p:nvSpPr>
          <p:cNvPr id="274" name="Google Shape;274;p54"/>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4"/>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4"/>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4"/>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78" name="Google Shape;278;p54"/>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79" name="Google Shape;279;p54"/>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80" name="Google Shape;280;p54"/>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281" name="Google Shape;281;p54"/>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282" name="Google Shape;282;p54"/>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83" name="Google Shape;283;p54"/>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84" name="Google Shape;284;p54"/>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85" name="Google Shape;285;p54"/>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4"/>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287" name="Google Shape;287;p54"/>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288" name="Shape 288"/>
        <p:cNvGrpSpPr/>
        <p:nvPr/>
      </p:nvGrpSpPr>
      <p:grpSpPr>
        <a:xfrm>
          <a:off x="0" y="0"/>
          <a:ext cx="0" cy="0"/>
          <a:chOff x="0" y="0"/>
          <a:chExt cx="0" cy="0"/>
        </a:xfrm>
      </p:grpSpPr>
      <p:sp>
        <p:nvSpPr>
          <p:cNvPr id="289" name="Google Shape;28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290" name="Shape 290"/>
        <p:cNvGrpSpPr/>
        <p:nvPr/>
      </p:nvGrpSpPr>
      <p:grpSpPr>
        <a:xfrm>
          <a:off x="0" y="0"/>
          <a:ext cx="0" cy="0"/>
          <a:chOff x="0" y="0"/>
          <a:chExt cx="0" cy="0"/>
        </a:xfrm>
      </p:grpSpPr>
      <p:sp>
        <p:nvSpPr>
          <p:cNvPr id="291" name="Google Shape;291;p56"/>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6"/>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6"/>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56"/>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6"/>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96" name="Shape 296"/>
        <p:cNvGrpSpPr/>
        <p:nvPr/>
      </p:nvGrpSpPr>
      <p:grpSpPr>
        <a:xfrm>
          <a:off x="0" y="0"/>
          <a:ext cx="0" cy="0"/>
          <a:chOff x="0" y="0"/>
          <a:chExt cx="0" cy="0"/>
        </a:xfrm>
      </p:grpSpPr>
      <p:sp>
        <p:nvSpPr>
          <p:cNvPr id="297" name="Google Shape;297;p57"/>
          <p:cNvSpPr txBox="1"/>
          <p:nvPr>
            <p:ph type="title"/>
          </p:nvPr>
        </p:nvSpPr>
        <p:spPr>
          <a:xfrm>
            <a:off x="415290" y="289559"/>
            <a:ext cx="8313300" cy="43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A4F55"/>
              </a:buClr>
              <a:buSzPts val="3000"/>
              <a:buFont typeface="Arial"/>
              <a:buNone/>
              <a:defRPr b="0" i="0" sz="3000" u="none" cap="none" strike="noStrike">
                <a:solidFill>
                  <a:srgbClr val="4A4F55"/>
                </a:solidFill>
                <a:latin typeface="Arial"/>
                <a:ea typeface="Arial"/>
                <a:cs typeface="Arial"/>
                <a:sym typeface="Arial"/>
              </a:defRPr>
            </a:lvl1pPr>
            <a:lvl2pPr lvl="1"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2pPr>
            <a:lvl3pPr lvl="2"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3pPr>
            <a:lvl4pPr lvl="3"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4pPr>
            <a:lvl5pPr lvl="4"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5pPr>
            <a:lvl6pPr lvl="5"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6pPr>
            <a:lvl7pPr lvl="6"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7pPr>
            <a:lvl8pPr lvl="7"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8pPr>
            <a:lvl9pPr lvl="8"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9pPr>
          </a:lstStyle>
          <a:p/>
        </p:txBody>
      </p:sp>
      <p:sp>
        <p:nvSpPr>
          <p:cNvPr id="298" name="Google Shape;298;p57"/>
          <p:cNvSpPr txBox="1"/>
          <p:nvPr>
            <p:ph idx="1" type="body"/>
          </p:nvPr>
        </p:nvSpPr>
        <p:spPr>
          <a:xfrm>
            <a:off x="426504" y="1623880"/>
            <a:ext cx="8290500" cy="320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225"/>
              </a:spcBef>
              <a:spcAft>
                <a:spcPts val="0"/>
              </a:spcAft>
              <a:buClr>
                <a:srgbClr val="6F6F6F"/>
              </a:buClr>
              <a:buSzPts val="1800"/>
              <a:buFont typeface="Arial"/>
              <a:buChar char="–"/>
              <a:defRPr b="0" i="0" sz="1800" u="none" cap="none" strike="noStrike">
                <a:solidFill>
                  <a:srgbClr val="4A4F55"/>
                </a:solidFill>
                <a:latin typeface="Arial"/>
                <a:ea typeface="Arial"/>
                <a:cs typeface="Arial"/>
                <a:sym typeface="Arial"/>
              </a:defRPr>
            </a:lvl1pPr>
            <a:lvl2pPr indent="-317500" lvl="1" marL="9144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2pPr>
            <a:lvl3pPr indent="-317500" lvl="2" marL="13716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3pPr>
            <a:lvl4pPr indent="-323850" lvl="3" marL="1828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23850" lvl="4" marL="22860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
        <p:nvSpPr>
          <p:cNvPr id="299" name="Google Shape;299;p57"/>
          <p:cNvSpPr txBox="1"/>
          <p:nvPr>
            <p:ph idx="2" type="body"/>
          </p:nvPr>
        </p:nvSpPr>
        <p:spPr>
          <a:xfrm>
            <a:off x="415290" y="1024667"/>
            <a:ext cx="8313300" cy="438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225"/>
              </a:spcBef>
              <a:spcAft>
                <a:spcPts val="0"/>
              </a:spcAft>
              <a:buClr>
                <a:srgbClr val="6F6F6F"/>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3pPr>
            <a:lvl4pPr indent="-228600" lvl="3" marL="18288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4pPr>
            <a:lvl5pPr indent="-228600" lvl="4" marL="22860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300" name="Shape 300"/>
        <p:cNvGrpSpPr/>
        <p:nvPr/>
      </p:nvGrpSpPr>
      <p:grpSpPr>
        <a:xfrm>
          <a:off x="0" y="0"/>
          <a:ext cx="0" cy="0"/>
          <a:chOff x="0" y="0"/>
          <a:chExt cx="0" cy="0"/>
        </a:xfrm>
      </p:grpSpPr>
      <p:sp>
        <p:nvSpPr>
          <p:cNvPr id="301" name="Google Shape;301;p58"/>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302" name="Google Shape;302;p58"/>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303" name="Google Shape;303;p58"/>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08" name="Shape 308"/>
        <p:cNvGrpSpPr/>
        <p:nvPr/>
      </p:nvGrpSpPr>
      <p:grpSpPr>
        <a:xfrm>
          <a:off x="0" y="0"/>
          <a:ext cx="0" cy="0"/>
          <a:chOff x="0" y="0"/>
          <a:chExt cx="0" cy="0"/>
        </a:xfrm>
      </p:grpSpPr>
      <p:pic>
        <p:nvPicPr>
          <p:cNvPr id="309" name="Google Shape;309;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0" name="Google Shape;310;p60"/>
          <p:cNvSpPr/>
          <p:nvPr/>
        </p:nvSpPr>
        <p:spPr>
          <a:xfrm>
            <a:off x="0" y="0"/>
            <a:ext cx="9144000" cy="5143500"/>
          </a:xfrm>
          <a:prstGeom prst="rect">
            <a:avLst/>
          </a:prstGeom>
          <a:gradFill>
            <a:gsLst>
              <a:gs pos="0">
                <a:srgbClr val="000000">
                  <a:alpha val="0"/>
                </a:srgbClr>
              </a:gs>
              <a:gs pos="100000">
                <a:srgbClr val="000000">
                  <a:alpha val="48235"/>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11" name="Google Shape;311;p60"/>
          <p:cNvSpPr txBox="1"/>
          <p:nvPr>
            <p:ph idx="1" type="subTitle"/>
          </p:nvPr>
        </p:nvSpPr>
        <p:spPr>
          <a:xfrm>
            <a:off x="401384" y="4460859"/>
            <a:ext cx="7938438" cy="284693"/>
          </a:xfrm>
          <a:prstGeom prst="rect">
            <a:avLst/>
          </a:prstGeom>
          <a:noFill/>
          <a:ln>
            <a:noFill/>
          </a:ln>
        </p:spPr>
        <p:txBody>
          <a:bodyPr anchorCtr="0" anchor="t" bIns="38075" lIns="76200" spcFirstLastPara="1" rIns="76200" wrap="square" tIns="38075">
            <a:noAutofit/>
          </a:bodyPr>
          <a:lstStyle>
            <a:lvl1pPr lvl="0" algn="l">
              <a:lnSpc>
                <a:spcPct val="90000"/>
              </a:lnSpc>
              <a:spcBef>
                <a:spcPts val="500"/>
              </a:spcBef>
              <a:spcAft>
                <a:spcPts val="0"/>
              </a:spcAft>
              <a:buSzPts val="1500"/>
              <a:buFont typeface="Trebuchet MS"/>
              <a:buNone/>
              <a:defRPr b="0" sz="1500">
                <a:solidFill>
                  <a:schemeClr val="lt1"/>
                </a:solidFill>
                <a:latin typeface="Trebuchet MS"/>
                <a:ea typeface="Trebuchet MS"/>
                <a:cs typeface="Trebuchet MS"/>
                <a:sym typeface="Trebuchet MS"/>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100000"/>
              </a:lnSpc>
              <a:spcBef>
                <a:spcPts val="800"/>
              </a:spcBef>
              <a:spcAft>
                <a:spcPts val="0"/>
              </a:spcAft>
              <a:buClr>
                <a:schemeClr val="dk2"/>
              </a:buClr>
              <a:buSzPts val="1500"/>
              <a:buChar char="–"/>
              <a:defRPr/>
            </a:lvl4pPr>
            <a:lvl5pPr lvl="4" algn="l">
              <a:lnSpc>
                <a:spcPct val="100000"/>
              </a:lnSpc>
              <a:spcBef>
                <a:spcPts val="300"/>
              </a:spcBef>
              <a:spcAft>
                <a:spcPts val="0"/>
              </a:spcAft>
              <a:buClr>
                <a:schemeClr val="dk2"/>
              </a:buClr>
              <a:buSzPts val="1500"/>
              <a:buChar char="»"/>
              <a:defRPr/>
            </a:lvl5pPr>
            <a:lvl6pPr lvl="5" algn="l">
              <a:lnSpc>
                <a:spcPct val="100000"/>
              </a:lnSpc>
              <a:spcBef>
                <a:spcPts val="300"/>
              </a:spcBef>
              <a:spcAft>
                <a:spcPts val="0"/>
              </a:spcAft>
              <a:buClr>
                <a:schemeClr val="dk2"/>
              </a:buClr>
              <a:buSzPts val="1500"/>
              <a:buChar char="»"/>
              <a:defRPr/>
            </a:lvl6pPr>
            <a:lvl7pPr lvl="6" algn="l">
              <a:lnSpc>
                <a:spcPct val="100000"/>
              </a:lnSpc>
              <a:spcBef>
                <a:spcPts val="300"/>
              </a:spcBef>
              <a:spcAft>
                <a:spcPts val="0"/>
              </a:spcAft>
              <a:buClr>
                <a:schemeClr val="dk2"/>
              </a:buClr>
              <a:buSzPts val="1500"/>
              <a:buChar char="»"/>
              <a:defRPr/>
            </a:lvl7pPr>
            <a:lvl8pPr lvl="7" algn="l">
              <a:lnSpc>
                <a:spcPct val="100000"/>
              </a:lnSpc>
              <a:spcBef>
                <a:spcPts val="300"/>
              </a:spcBef>
              <a:spcAft>
                <a:spcPts val="0"/>
              </a:spcAft>
              <a:buClr>
                <a:schemeClr val="dk2"/>
              </a:buClr>
              <a:buSzPts val="1500"/>
              <a:buChar char="»"/>
              <a:defRPr/>
            </a:lvl8pPr>
            <a:lvl9pPr lvl="8" algn="l">
              <a:lnSpc>
                <a:spcPct val="100000"/>
              </a:lnSpc>
              <a:spcBef>
                <a:spcPts val="300"/>
              </a:spcBef>
              <a:spcAft>
                <a:spcPts val="0"/>
              </a:spcAft>
              <a:buClr>
                <a:schemeClr val="dk2"/>
              </a:buClr>
              <a:buSzPts val="1500"/>
              <a:buChar char="»"/>
              <a:defRPr/>
            </a:lvl9pPr>
          </a:lstStyle>
          <a:p/>
        </p:txBody>
      </p:sp>
      <p:sp>
        <p:nvSpPr>
          <p:cNvPr id="312" name="Google Shape;312;p60"/>
          <p:cNvSpPr txBox="1"/>
          <p:nvPr>
            <p:ph type="title"/>
          </p:nvPr>
        </p:nvSpPr>
        <p:spPr>
          <a:xfrm>
            <a:off x="401384" y="3671017"/>
            <a:ext cx="7973688" cy="81904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b="1" sz="3800"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313" name="Google Shape;313;p60"/>
          <p:cNvPicPr preferRelativeResize="0"/>
          <p:nvPr/>
        </p:nvPicPr>
        <p:blipFill rotWithShape="1">
          <a:blip r:embed="rId3">
            <a:alphaModFix/>
          </a:blip>
          <a:srcRect b="0" l="0" r="0" t="0"/>
          <a:stretch/>
        </p:blipFill>
        <p:spPr>
          <a:xfrm>
            <a:off x="456061" y="2682971"/>
            <a:ext cx="1833299" cy="3954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14" name="Shape 314"/>
        <p:cNvGrpSpPr/>
        <p:nvPr/>
      </p:nvGrpSpPr>
      <p:grpSpPr>
        <a:xfrm>
          <a:off x="0" y="0"/>
          <a:ext cx="0" cy="0"/>
          <a:chOff x="0" y="0"/>
          <a:chExt cx="0" cy="0"/>
        </a:xfrm>
      </p:grpSpPr>
      <p:sp>
        <p:nvSpPr>
          <p:cNvPr id="315" name="Google Shape;315;p61"/>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316" name="Shape 316"/>
        <p:cNvGrpSpPr/>
        <p:nvPr/>
      </p:nvGrpSpPr>
      <p:grpSpPr>
        <a:xfrm>
          <a:off x="0" y="0"/>
          <a:ext cx="0" cy="0"/>
          <a:chOff x="0" y="0"/>
          <a:chExt cx="0" cy="0"/>
        </a:xfrm>
      </p:grpSpPr>
      <p:sp>
        <p:nvSpPr>
          <p:cNvPr id="317" name="Google Shape;317;p62"/>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318" name="Google Shape;318;p62"/>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319" name="Google Shape;319;p62"/>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0" name="Google Shape;320;p62"/>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1" name="Google Shape;321;p62"/>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322" name="Shape 322"/>
        <p:cNvGrpSpPr/>
        <p:nvPr/>
      </p:nvGrpSpPr>
      <p:grpSpPr>
        <a:xfrm>
          <a:off x="0" y="0"/>
          <a:ext cx="0" cy="0"/>
          <a:chOff x="0" y="0"/>
          <a:chExt cx="0" cy="0"/>
        </a:xfrm>
      </p:grpSpPr>
      <p:sp>
        <p:nvSpPr>
          <p:cNvPr id="323" name="Google Shape;323;p63"/>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4" name="Google Shape;324;p63"/>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25" name="Google Shape;325;p63"/>
          <p:cNvSpPr txBox="1"/>
          <p:nvPr>
            <p:ph idx="1" type="body"/>
          </p:nvPr>
        </p:nvSpPr>
        <p:spPr>
          <a:xfrm>
            <a:off x="426720" y="1752529"/>
            <a:ext cx="4921528"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26" name="Google Shape;326;p63"/>
          <p:cNvSpPr txBox="1"/>
          <p:nvPr>
            <p:ph idx="2" type="body"/>
          </p:nvPr>
        </p:nvSpPr>
        <p:spPr>
          <a:xfrm>
            <a:off x="415290" y="986111"/>
            <a:ext cx="4935098" cy="437886"/>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7" name="Shape 327"/>
        <p:cNvGrpSpPr/>
        <p:nvPr/>
      </p:nvGrpSpPr>
      <p:grpSpPr>
        <a:xfrm>
          <a:off x="0" y="0"/>
          <a:ext cx="0" cy="0"/>
          <a:chOff x="0" y="0"/>
          <a:chExt cx="0" cy="0"/>
        </a:xfrm>
      </p:grpSpPr>
      <p:sp>
        <p:nvSpPr>
          <p:cNvPr id="328" name="Google Shape;328;p64"/>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9" name="Google Shape;329;p64"/>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330" name="Shape 330"/>
        <p:cNvGrpSpPr/>
        <p:nvPr/>
      </p:nvGrpSpPr>
      <p:grpSpPr>
        <a:xfrm>
          <a:off x="0" y="0"/>
          <a:ext cx="0" cy="0"/>
          <a:chOff x="0" y="0"/>
          <a:chExt cx="0" cy="0"/>
        </a:xfrm>
      </p:grpSpPr>
      <p:sp>
        <p:nvSpPr>
          <p:cNvPr id="331" name="Google Shape;331;p65"/>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2" name="Google Shape;332;p65"/>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33" name="Google Shape;333;p65"/>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34" name="Google Shape;334;p65"/>
          <p:cNvSpPr/>
          <p:nvPr/>
        </p:nvSpPr>
        <p:spPr>
          <a:xfrm>
            <a:off x="8223412" y="4858233"/>
            <a:ext cx="920589" cy="285267"/>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335" name="Shape 335"/>
        <p:cNvGrpSpPr/>
        <p:nvPr/>
      </p:nvGrpSpPr>
      <p:grpSpPr>
        <a:xfrm>
          <a:off x="0" y="0"/>
          <a:ext cx="0" cy="0"/>
          <a:chOff x="0" y="0"/>
          <a:chExt cx="0" cy="0"/>
        </a:xfrm>
      </p:grpSpPr>
      <p:pic>
        <p:nvPicPr>
          <p:cNvPr id="336" name="Google Shape;336;p6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7" name="Google Shape;337;p66"/>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38" name="Google Shape;338;p66"/>
          <p:cNvSpPr txBox="1"/>
          <p:nvPr>
            <p:ph type="title"/>
          </p:nvPr>
        </p:nvSpPr>
        <p:spPr>
          <a:xfrm>
            <a:off x="3400073" y="3439518"/>
            <a:ext cx="5089323" cy="1144949"/>
          </a:xfrm>
          <a:prstGeom prst="rect">
            <a:avLst/>
          </a:prstGeom>
          <a:noFill/>
          <a:ln>
            <a:noFill/>
          </a:ln>
        </p:spPr>
        <p:txBody>
          <a:bodyPr anchorCtr="0" anchor="b" bIns="38075" lIns="76200" spcFirstLastPara="1" rIns="76200" wrap="square" tIns="38075">
            <a:noAutofit/>
          </a:bodyPr>
          <a:lstStyle>
            <a:lvl1pPr lvl="0" algn="r">
              <a:lnSpc>
                <a:spcPct val="90000"/>
              </a:lnSpc>
              <a:spcBef>
                <a:spcPts val="0"/>
              </a:spcBef>
              <a:spcAft>
                <a:spcPts val="0"/>
              </a:spcAft>
              <a:buSzPts val="1200"/>
              <a:buNone/>
              <a:defRPr sz="38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339" name="Shape 339"/>
        <p:cNvGrpSpPr/>
        <p:nvPr/>
      </p:nvGrpSpPr>
      <p:grpSpPr>
        <a:xfrm>
          <a:off x="0" y="0"/>
          <a:ext cx="0" cy="0"/>
          <a:chOff x="0" y="0"/>
          <a:chExt cx="0" cy="0"/>
        </a:xfrm>
      </p:grpSpPr>
      <p:pic>
        <p:nvPicPr>
          <p:cNvPr id="340" name="Google Shape;340;p67"/>
          <p:cNvPicPr preferRelativeResize="0"/>
          <p:nvPr/>
        </p:nvPicPr>
        <p:blipFill rotWithShape="1">
          <a:blip r:embed="rId2">
            <a:alphaModFix/>
          </a:blip>
          <a:srcRect b="-2" l="0" r="0" t="0"/>
          <a:stretch/>
        </p:blipFill>
        <p:spPr>
          <a:xfrm>
            <a:off x="1" y="1"/>
            <a:ext cx="2986631" cy="5143498"/>
          </a:xfrm>
          <a:prstGeom prst="rect">
            <a:avLst/>
          </a:prstGeom>
          <a:noFill/>
          <a:ln>
            <a:noFill/>
          </a:ln>
        </p:spPr>
      </p:pic>
      <p:cxnSp>
        <p:nvCxnSpPr>
          <p:cNvPr id="341" name="Google Shape;341;p67"/>
          <p:cNvCxnSpPr/>
          <p:nvPr/>
        </p:nvCxnSpPr>
        <p:spPr>
          <a:xfrm>
            <a:off x="2986631" y="-1"/>
            <a:ext cx="0" cy="5143500"/>
          </a:xfrm>
          <a:prstGeom prst="straightConnector1">
            <a:avLst/>
          </a:prstGeom>
          <a:noFill/>
          <a:ln cap="flat" cmpd="sng" w="9525">
            <a:solidFill>
              <a:srgbClr val="595959"/>
            </a:solidFill>
            <a:prstDash val="solid"/>
            <a:round/>
            <a:headEnd len="sm" w="sm" type="none"/>
            <a:tailEnd len="sm" w="sm" type="none"/>
          </a:ln>
        </p:spPr>
      </p:cxnSp>
      <p:sp>
        <p:nvSpPr>
          <p:cNvPr id="342" name="Google Shape;342;p67"/>
          <p:cNvSpPr txBox="1"/>
          <p:nvPr>
            <p:ph type="title"/>
          </p:nvPr>
        </p:nvSpPr>
        <p:spPr>
          <a:xfrm>
            <a:off x="368234" y="1984839"/>
            <a:ext cx="2250162" cy="1173824"/>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sz="30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showMasterSp="0">
  <p:cSld name="Title, Subtitle, and Content">
    <p:spTree>
      <p:nvGrpSpPr>
        <p:cNvPr id="343" name="Shape 343"/>
        <p:cNvGrpSpPr/>
        <p:nvPr/>
      </p:nvGrpSpPr>
      <p:grpSpPr>
        <a:xfrm>
          <a:off x="0" y="0"/>
          <a:ext cx="0" cy="0"/>
          <a:chOff x="0" y="0"/>
          <a:chExt cx="0" cy="0"/>
        </a:xfrm>
      </p:grpSpPr>
      <p:sp>
        <p:nvSpPr>
          <p:cNvPr id="344" name="Google Shape;344;p68"/>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45" name="Google Shape;345;p68"/>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46" name="Google Shape;346;p68"/>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347" name="Shape 347"/>
        <p:cNvGrpSpPr/>
        <p:nvPr/>
      </p:nvGrpSpPr>
      <p:grpSpPr>
        <a:xfrm>
          <a:off x="0" y="0"/>
          <a:ext cx="0" cy="0"/>
          <a:chOff x="0" y="0"/>
          <a:chExt cx="0" cy="0"/>
        </a:xfrm>
      </p:grpSpPr>
      <p:sp>
        <p:nvSpPr>
          <p:cNvPr id="348" name="Google Shape;348;p69"/>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49" name="Google Shape;349;p69"/>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98450" lvl="0" marL="457200" algn="l">
              <a:lnSpc>
                <a:spcPct val="90000"/>
              </a:lnSpc>
              <a:spcBef>
                <a:spcPts val="800"/>
              </a:spcBef>
              <a:spcAft>
                <a:spcPts val="0"/>
              </a:spcAft>
              <a:buClr>
                <a:schemeClr val="dk1"/>
              </a:buClr>
              <a:buSzPts val="1100"/>
              <a:buFont typeface="Trebuchet MS"/>
              <a:buChar char="•"/>
              <a:defRPr sz="1500">
                <a:solidFill>
                  <a:schemeClr val="dk2"/>
                </a:solidFill>
              </a:defRPr>
            </a:lvl1pPr>
            <a:lvl2pPr indent="-292100" lvl="1" marL="914400" algn="l">
              <a:lnSpc>
                <a:spcPct val="90000"/>
              </a:lnSpc>
              <a:spcBef>
                <a:spcPts val="800"/>
              </a:spcBef>
              <a:spcAft>
                <a:spcPts val="0"/>
              </a:spcAft>
              <a:buClr>
                <a:schemeClr val="dk1"/>
              </a:buClr>
              <a:buSzPts val="1000"/>
              <a:buFont typeface="Trebuchet MS"/>
              <a:buChar char="•"/>
              <a:defRPr sz="1300">
                <a:solidFill>
                  <a:schemeClr val="dk2"/>
                </a:solidFill>
              </a:defRPr>
            </a:lvl2pPr>
            <a:lvl3pPr indent="-285750" lvl="2" marL="1371600" algn="l">
              <a:lnSpc>
                <a:spcPct val="90000"/>
              </a:lnSpc>
              <a:spcBef>
                <a:spcPts val="800"/>
              </a:spcBef>
              <a:spcAft>
                <a:spcPts val="0"/>
              </a:spcAft>
              <a:buClr>
                <a:schemeClr val="dk1"/>
              </a:buClr>
              <a:buSzPts val="900"/>
              <a:buFont typeface="Trebuchet MS"/>
              <a:buChar char="•"/>
              <a:defRPr sz="12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50" name="Google Shape;350;p69"/>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351" name="Shape 351"/>
        <p:cNvGrpSpPr/>
        <p:nvPr/>
      </p:nvGrpSpPr>
      <p:grpSpPr>
        <a:xfrm>
          <a:off x="0" y="0"/>
          <a:ext cx="0" cy="0"/>
          <a:chOff x="0" y="0"/>
          <a:chExt cx="0" cy="0"/>
        </a:xfrm>
      </p:grpSpPr>
      <p:pic>
        <p:nvPicPr>
          <p:cNvPr id="352" name="Google Shape;352;p70"/>
          <p:cNvPicPr preferRelativeResize="0"/>
          <p:nvPr/>
        </p:nvPicPr>
        <p:blipFill rotWithShape="1">
          <a:blip r:embed="rId2">
            <a:alphaModFix/>
          </a:blip>
          <a:srcRect b="-228" l="-21752" r="0" t="0"/>
          <a:stretch/>
        </p:blipFill>
        <p:spPr>
          <a:xfrm flipH="1" rot="10800000">
            <a:off x="0" y="191416"/>
            <a:ext cx="9144000" cy="4952084"/>
          </a:xfrm>
          <a:prstGeom prst="rect">
            <a:avLst/>
          </a:prstGeom>
          <a:noFill/>
          <a:ln>
            <a:noFill/>
          </a:ln>
        </p:spPr>
      </p:pic>
      <p:sp>
        <p:nvSpPr>
          <p:cNvPr id="353" name="Google Shape;353;p70"/>
          <p:cNvSpPr/>
          <p:nvPr/>
        </p:nvSpPr>
        <p:spPr>
          <a:xfrm>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354" name="Google Shape;354;p70"/>
          <p:cNvPicPr preferRelativeResize="0"/>
          <p:nvPr/>
        </p:nvPicPr>
        <p:blipFill rotWithShape="1">
          <a:blip r:embed="rId3">
            <a:alphaModFix/>
          </a:blip>
          <a:srcRect b="0" l="0" r="0" t="0"/>
          <a:stretch/>
        </p:blipFill>
        <p:spPr>
          <a:xfrm>
            <a:off x="486114" y="3252014"/>
            <a:ext cx="2694048" cy="943953"/>
          </a:xfrm>
          <a:prstGeom prst="rect">
            <a:avLst/>
          </a:prstGeom>
          <a:noFill/>
          <a:ln>
            <a:noFill/>
          </a:ln>
        </p:spPr>
      </p:pic>
      <p:sp>
        <p:nvSpPr>
          <p:cNvPr id="355" name="Google Shape;355;p70"/>
          <p:cNvSpPr txBox="1"/>
          <p:nvPr/>
        </p:nvSpPr>
        <p:spPr>
          <a:xfrm>
            <a:off x="401368" y="4425824"/>
            <a:ext cx="2093576" cy="307777"/>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2"/>
                </a:solidFill>
                <a:latin typeface="Trebuchet MS"/>
                <a:ea typeface="Trebuchet MS"/>
                <a:cs typeface="Trebuchet MS"/>
                <a:sym typeface="Trebuchet MS"/>
              </a:rPr>
              <a:t>www.nvidia.com/dli</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with CONFIDENTIAL" showMasterSp="0">
  <p:cSld name="Title, Subtitle, and Content with CONFIDENTIAL">
    <p:spTree>
      <p:nvGrpSpPr>
        <p:cNvPr id="356" name="Shape 356"/>
        <p:cNvGrpSpPr/>
        <p:nvPr/>
      </p:nvGrpSpPr>
      <p:grpSpPr>
        <a:xfrm>
          <a:off x="0" y="0"/>
          <a:ext cx="0" cy="0"/>
          <a:chOff x="0" y="0"/>
          <a:chExt cx="0" cy="0"/>
        </a:xfrm>
      </p:grpSpPr>
      <p:sp>
        <p:nvSpPr>
          <p:cNvPr id="357" name="Google Shape;357;p71"/>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58" name="Google Shape;358;p71"/>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59" name="Google Shape;359;p71"/>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NO LOGO &amp; PAGE NUMBER">
  <p:cSld name="Title, Subtitle, and Content - NO LOGO &amp; PAGE NUMBER">
    <p:spTree>
      <p:nvGrpSpPr>
        <p:cNvPr id="360" name="Shape 360"/>
        <p:cNvGrpSpPr/>
        <p:nvPr/>
      </p:nvGrpSpPr>
      <p:grpSpPr>
        <a:xfrm>
          <a:off x="0" y="0"/>
          <a:ext cx="0" cy="0"/>
          <a:chOff x="0" y="0"/>
          <a:chExt cx="0" cy="0"/>
        </a:xfrm>
      </p:grpSpPr>
      <p:sp>
        <p:nvSpPr>
          <p:cNvPr id="361" name="Google Shape;361;p72"/>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62" name="Google Shape;362;p72"/>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3" name="Google Shape;363;p72"/>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64" name="Google Shape;364;p72"/>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showMasterSp="0">
  <p:cSld name="Title, Subtitle, and Two Content">
    <p:spTree>
      <p:nvGrpSpPr>
        <p:cNvPr id="365" name="Shape 365"/>
        <p:cNvGrpSpPr/>
        <p:nvPr/>
      </p:nvGrpSpPr>
      <p:grpSpPr>
        <a:xfrm>
          <a:off x="0" y="0"/>
          <a:ext cx="0" cy="0"/>
          <a:chOff x="0" y="0"/>
          <a:chExt cx="0" cy="0"/>
        </a:xfrm>
      </p:grpSpPr>
      <p:sp>
        <p:nvSpPr>
          <p:cNvPr id="366" name="Google Shape;366;p73"/>
          <p:cNvSpPr txBox="1"/>
          <p:nvPr>
            <p:ph type="title"/>
          </p:nvPr>
        </p:nvSpPr>
        <p:spPr>
          <a:xfrm>
            <a:off x="415290" y="545293"/>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7" name="Google Shape;367;p73"/>
          <p:cNvSpPr txBox="1"/>
          <p:nvPr>
            <p:ph idx="1" type="body"/>
          </p:nvPr>
        </p:nvSpPr>
        <p:spPr>
          <a:xfrm>
            <a:off x="415290" y="1759718"/>
            <a:ext cx="4120886"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368" name="Google Shape;368;p73"/>
          <p:cNvSpPr txBox="1"/>
          <p:nvPr>
            <p:ph idx="2" type="body"/>
          </p:nvPr>
        </p:nvSpPr>
        <p:spPr>
          <a:xfrm>
            <a:off x="4607825" y="1759718"/>
            <a:ext cx="4120885"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369" name="Google Shape;369;p73"/>
          <p:cNvSpPr txBox="1"/>
          <p:nvPr>
            <p:ph idx="3" type="body"/>
          </p:nvPr>
        </p:nvSpPr>
        <p:spPr>
          <a:xfrm>
            <a:off x="415290" y="983807"/>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370" name="Shape 370"/>
        <p:cNvGrpSpPr/>
        <p:nvPr/>
      </p:nvGrpSpPr>
      <p:grpSpPr>
        <a:xfrm>
          <a:off x="0" y="0"/>
          <a:ext cx="0" cy="0"/>
          <a:chOff x="0" y="0"/>
          <a:chExt cx="0" cy="0"/>
        </a:xfrm>
      </p:grpSpPr>
      <p:sp>
        <p:nvSpPr>
          <p:cNvPr id="371" name="Google Shape;371;p74"/>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72" name="Google Shape;372;p74"/>
          <p:cNvSpPr txBox="1"/>
          <p:nvPr>
            <p:ph type="title"/>
          </p:nvPr>
        </p:nvSpPr>
        <p:spPr>
          <a:xfrm>
            <a:off x="1294581" y="4460526"/>
            <a:ext cx="6554838" cy="307777"/>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sz="1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373" name="Google Shape;373;p74"/>
          <p:cNvPicPr preferRelativeResize="0"/>
          <p:nvPr/>
        </p:nvPicPr>
        <p:blipFill rotWithShape="1">
          <a:blip r:embed="rId2">
            <a:alphaModFix/>
          </a:blip>
          <a:srcRect b="0" l="0" r="0" t="0"/>
          <a:stretch/>
        </p:blipFill>
        <p:spPr>
          <a:xfrm>
            <a:off x="1427726" y="4285105"/>
            <a:ext cx="6288548" cy="867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374" name="Shape 374"/>
        <p:cNvGrpSpPr/>
        <p:nvPr/>
      </p:nvGrpSpPr>
      <p:grpSpPr>
        <a:xfrm>
          <a:off x="0" y="0"/>
          <a:ext cx="0" cy="0"/>
          <a:chOff x="0" y="0"/>
          <a:chExt cx="0" cy="0"/>
        </a:xfrm>
      </p:grpSpPr>
      <p:sp>
        <p:nvSpPr>
          <p:cNvPr id="375" name="Google Shape;375;p75"/>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76" name="Google Shape;376;p75"/>
          <p:cNvSpPr txBox="1"/>
          <p:nvPr>
            <p:ph type="title"/>
          </p:nvPr>
        </p:nvSpPr>
        <p:spPr>
          <a:xfrm>
            <a:off x="415290" y="4307894"/>
            <a:ext cx="8313420" cy="446276"/>
          </a:xfrm>
          <a:prstGeom prst="rect">
            <a:avLst/>
          </a:prstGeom>
          <a:noFill/>
          <a:ln>
            <a:noFill/>
          </a:ln>
        </p:spPr>
        <p:txBody>
          <a:bodyPr anchorCtr="0" anchor="ctr" bIns="38075" lIns="76200" spcFirstLastPara="1" rIns="76200" wrap="square" tIns="38075">
            <a:noAutofit/>
          </a:bodyPr>
          <a:lstStyle>
            <a:lvl1pPr lvl="0" algn="l">
              <a:lnSpc>
                <a:spcPct val="90000"/>
              </a:lnSpc>
              <a:spcBef>
                <a:spcPts val="0"/>
              </a:spcBef>
              <a:spcAft>
                <a:spcPts val="0"/>
              </a:spcAft>
              <a:buSzPts val="1200"/>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nd Segue">
  <p:cSld name="Quote and Segue">
    <p:spTree>
      <p:nvGrpSpPr>
        <p:cNvPr id="377" name="Shape 377"/>
        <p:cNvGrpSpPr/>
        <p:nvPr/>
      </p:nvGrpSpPr>
      <p:grpSpPr>
        <a:xfrm>
          <a:off x="0" y="0"/>
          <a:ext cx="0" cy="0"/>
          <a:chOff x="0" y="0"/>
          <a:chExt cx="0" cy="0"/>
        </a:xfrm>
      </p:grpSpPr>
      <p:sp>
        <p:nvSpPr>
          <p:cNvPr id="378" name="Google Shape;378;p76"/>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379" name="Google Shape;379;p76"/>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380" name="Google Shape;380;p76"/>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81" name="Google Shape;381;p76"/>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7" name="Shape 387"/>
        <p:cNvGrpSpPr/>
        <p:nvPr/>
      </p:nvGrpSpPr>
      <p:grpSpPr>
        <a:xfrm>
          <a:off x="0" y="0"/>
          <a:ext cx="0" cy="0"/>
          <a:chOff x="0" y="0"/>
          <a:chExt cx="0" cy="0"/>
        </a:xfrm>
      </p:grpSpPr>
      <p:sp>
        <p:nvSpPr>
          <p:cNvPr id="388" name="Google Shape;388;p78"/>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89" name="Google Shape;389;p78"/>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90" name="Shape 390"/>
        <p:cNvGrpSpPr/>
        <p:nvPr/>
      </p:nvGrpSpPr>
      <p:grpSpPr>
        <a:xfrm>
          <a:off x="0" y="0"/>
          <a:ext cx="0" cy="0"/>
          <a:chOff x="0" y="0"/>
          <a:chExt cx="0" cy="0"/>
        </a:xfrm>
      </p:grpSpPr>
      <p:pic>
        <p:nvPicPr>
          <p:cNvPr id="391" name="Google Shape;391;p7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2" name="Google Shape;392;p79"/>
          <p:cNvSpPr/>
          <p:nvPr/>
        </p:nvSpPr>
        <p:spPr>
          <a:xfrm>
            <a:off x="0" y="0"/>
            <a:ext cx="9144000" cy="5143500"/>
          </a:xfrm>
          <a:prstGeom prst="rect">
            <a:avLst/>
          </a:prstGeom>
          <a:gradFill>
            <a:gsLst>
              <a:gs pos="0">
                <a:srgbClr val="000000">
                  <a:alpha val="0"/>
                </a:srgbClr>
              </a:gs>
              <a:gs pos="100000">
                <a:srgbClr val="000000">
                  <a:alpha val="48235"/>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93" name="Google Shape;393;p79"/>
          <p:cNvSpPr txBox="1"/>
          <p:nvPr>
            <p:ph idx="1" type="subTitle"/>
          </p:nvPr>
        </p:nvSpPr>
        <p:spPr>
          <a:xfrm>
            <a:off x="401384" y="4460859"/>
            <a:ext cx="7938438" cy="284693"/>
          </a:xfrm>
          <a:prstGeom prst="rect">
            <a:avLst/>
          </a:prstGeom>
          <a:noFill/>
          <a:ln>
            <a:noFill/>
          </a:ln>
        </p:spPr>
        <p:txBody>
          <a:bodyPr anchorCtr="0" anchor="t" bIns="38075" lIns="76200" spcFirstLastPara="1" rIns="76200" wrap="square" tIns="38075">
            <a:noAutofit/>
          </a:bodyPr>
          <a:lstStyle>
            <a:lvl1pPr lvl="0" algn="l">
              <a:lnSpc>
                <a:spcPct val="90000"/>
              </a:lnSpc>
              <a:spcBef>
                <a:spcPts val="500"/>
              </a:spcBef>
              <a:spcAft>
                <a:spcPts val="0"/>
              </a:spcAft>
              <a:buSzPts val="1500"/>
              <a:buFont typeface="Trebuchet MS"/>
              <a:buNone/>
              <a:defRPr b="0" sz="1500">
                <a:solidFill>
                  <a:schemeClr val="lt1"/>
                </a:solidFill>
                <a:latin typeface="Trebuchet MS"/>
                <a:ea typeface="Trebuchet MS"/>
                <a:cs typeface="Trebuchet MS"/>
                <a:sym typeface="Trebuchet MS"/>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100000"/>
              </a:lnSpc>
              <a:spcBef>
                <a:spcPts val="800"/>
              </a:spcBef>
              <a:spcAft>
                <a:spcPts val="0"/>
              </a:spcAft>
              <a:buClr>
                <a:schemeClr val="dk2"/>
              </a:buClr>
              <a:buSzPts val="1500"/>
              <a:buChar char="–"/>
              <a:defRPr/>
            </a:lvl4pPr>
            <a:lvl5pPr lvl="4" algn="l">
              <a:lnSpc>
                <a:spcPct val="100000"/>
              </a:lnSpc>
              <a:spcBef>
                <a:spcPts val="300"/>
              </a:spcBef>
              <a:spcAft>
                <a:spcPts val="0"/>
              </a:spcAft>
              <a:buClr>
                <a:schemeClr val="dk2"/>
              </a:buClr>
              <a:buSzPts val="1500"/>
              <a:buChar char="»"/>
              <a:defRPr/>
            </a:lvl5pPr>
            <a:lvl6pPr lvl="5" algn="l">
              <a:lnSpc>
                <a:spcPct val="100000"/>
              </a:lnSpc>
              <a:spcBef>
                <a:spcPts val="300"/>
              </a:spcBef>
              <a:spcAft>
                <a:spcPts val="0"/>
              </a:spcAft>
              <a:buClr>
                <a:schemeClr val="dk2"/>
              </a:buClr>
              <a:buSzPts val="1500"/>
              <a:buChar char="»"/>
              <a:defRPr/>
            </a:lvl6pPr>
            <a:lvl7pPr lvl="6" algn="l">
              <a:lnSpc>
                <a:spcPct val="100000"/>
              </a:lnSpc>
              <a:spcBef>
                <a:spcPts val="300"/>
              </a:spcBef>
              <a:spcAft>
                <a:spcPts val="0"/>
              </a:spcAft>
              <a:buClr>
                <a:schemeClr val="dk2"/>
              </a:buClr>
              <a:buSzPts val="1500"/>
              <a:buChar char="»"/>
              <a:defRPr/>
            </a:lvl7pPr>
            <a:lvl8pPr lvl="7" algn="l">
              <a:lnSpc>
                <a:spcPct val="100000"/>
              </a:lnSpc>
              <a:spcBef>
                <a:spcPts val="300"/>
              </a:spcBef>
              <a:spcAft>
                <a:spcPts val="0"/>
              </a:spcAft>
              <a:buClr>
                <a:schemeClr val="dk2"/>
              </a:buClr>
              <a:buSzPts val="1500"/>
              <a:buChar char="»"/>
              <a:defRPr/>
            </a:lvl8pPr>
            <a:lvl9pPr lvl="8" algn="l">
              <a:lnSpc>
                <a:spcPct val="100000"/>
              </a:lnSpc>
              <a:spcBef>
                <a:spcPts val="300"/>
              </a:spcBef>
              <a:spcAft>
                <a:spcPts val="0"/>
              </a:spcAft>
              <a:buClr>
                <a:schemeClr val="dk2"/>
              </a:buClr>
              <a:buSzPts val="1500"/>
              <a:buChar char="»"/>
              <a:defRPr/>
            </a:lvl9pPr>
          </a:lstStyle>
          <a:p/>
        </p:txBody>
      </p:sp>
      <p:sp>
        <p:nvSpPr>
          <p:cNvPr id="394" name="Google Shape;394;p79"/>
          <p:cNvSpPr txBox="1"/>
          <p:nvPr>
            <p:ph type="title"/>
          </p:nvPr>
        </p:nvSpPr>
        <p:spPr>
          <a:xfrm>
            <a:off x="401384" y="3671018"/>
            <a:ext cx="7973688" cy="81904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b="1" sz="3800"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395" name="Google Shape;395;p79"/>
          <p:cNvPicPr preferRelativeResize="0"/>
          <p:nvPr/>
        </p:nvPicPr>
        <p:blipFill rotWithShape="1">
          <a:blip r:embed="rId3">
            <a:alphaModFix/>
          </a:blip>
          <a:srcRect b="0" l="0" r="0" t="0"/>
          <a:stretch/>
        </p:blipFill>
        <p:spPr>
          <a:xfrm>
            <a:off x="456062" y="2682972"/>
            <a:ext cx="1833299" cy="3954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96" name="Shape 396"/>
        <p:cNvGrpSpPr/>
        <p:nvPr/>
      </p:nvGrpSpPr>
      <p:grpSpPr>
        <a:xfrm>
          <a:off x="0" y="0"/>
          <a:ext cx="0" cy="0"/>
          <a:chOff x="0" y="0"/>
          <a:chExt cx="0" cy="0"/>
        </a:xfrm>
      </p:grpSpPr>
      <p:sp>
        <p:nvSpPr>
          <p:cNvPr id="397" name="Google Shape;397;p80"/>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98" name="Google Shape;398;p80"/>
          <p:cNvSpPr txBox="1"/>
          <p:nvPr>
            <p:ph idx="1" type="body"/>
          </p:nvPr>
        </p:nvSpPr>
        <p:spPr>
          <a:xfrm>
            <a:off x="430625" y="1752530"/>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algn="l">
              <a:lnSpc>
                <a:spcPct val="90000"/>
              </a:lnSpc>
              <a:spcBef>
                <a:spcPts val="800"/>
              </a:spcBef>
              <a:spcAft>
                <a:spcPts val="0"/>
              </a:spcAft>
              <a:buClr>
                <a:schemeClr val="dk1"/>
              </a:buClr>
              <a:buSzPts val="1200"/>
              <a:buFont typeface="Trebuchet MS"/>
              <a:buNone/>
              <a:defRPr sz="12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399" name="Google Shape;399;p80"/>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400" name="Shape 400"/>
        <p:cNvGrpSpPr/>
        <p:nvPr/>
      </p:nvGrpSpPr>
      <p:grpSpPr>
        <a:xfrm>
          <a:off x="0" y="0"/>
          <a:ext cx="0" cy="0"/>
          <a:chOff x="0" y="0"/>
          <a:chExt cx="0" cy="0"/>
        </a:xfrm>
      </p:grpSpPr>
      <p:sp>
        <p:nvSpPr>
          <p:cNvPr id="401" name="Google Shape;401;p81"/>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02" name="Google Shape;402;p81"/>
          <p:cNvSpPr txBox="1"/>
          <p:nvPr>
            <p:ph idx="1" type="body"/>
          </p:nvPr>
        </p:nvSpPr>
        <p:spPr>
          <a:xfrm>
            <a:off x="430625" y="1752530"/>
            <a:ext cx="8290560" cy="3099104"/>
          </a:xfrm>
          <a:prstGeom prst="rect">
            <a:avLst/>
          </a:prstGeom>
          <a:noFill/>
          <a:ln>
            <a:noFill/>
          </a:ln>
        </p:spPr>
        <p:txBody>
          <a:bodyPr anchorCtr="0" anchor="t" bIns="38075" lIns="76200" spcFirstLastPara="1" rIns="76200" wrap="square" tIns="38075">
            <a:noAutofit/>
          </a:bodyPr>
          <a:lstStyle>
            <a:lvl1pPr indent="-298450" lvl="0" marL="457200" algn="l">
              <a:lnSpc>
                <a:spcPct val="90000"/>
              </a:lnSpc>
              <a:spcBef>
                <a:spcPts val="800"/>
              </a:spcBef>
              <a:spcAft>
                <a:spcPts val="0"/>
              </a:spcAft>
              <a:buClr>
                <a:schemeClr val="dk1"/>
              </a:buClr>
              <a:buSzPts val="1100"/>
              <a:buFont typeface="Trebuchet MS"/>
              <a:buChar char="•"/>
              <a:defRPr sz="1500">
                <a:solidFill>
                  <a:schemeClr val="dk2"/>
                </a:solidFill>
              </a:defRPr>
            </a:lvl1pPr>
            <a:lvl2pPr indent="-292100" lvl="1" marL="914400" algn="l">
              <a:lnSpc>
                <a:spcPct val="90000"/>
              </a:lnSpc>
              <a:spcBef>
                <a:spcPts val="800"/>
              </a:spcBef>
              <a:spcAft>
                <a:spcPts val="0"/>
              </a:spcAft>
              <a:buClr>
                <a:schemeClr val="dk1"/>
              </a:buClr>
              <a:buSzPts val="1000"/>
              <a:buFont typeface="Trebuchet MS"/>
              <a:buChar char="•"/>
              <a:defRPr sz="1300">
                <a:solidFill>
                  <a:schemeClr val="dk2"/>
                </a:solidFill>
              </a:defRPr>
            </a:lvl2pPr>
            <a:lvl3pPr indent="-285750" lvl="2" marL="1371600" algn="l">
              <a:lnSpc>
                <a:spcPct val="90000"/>
              </a:lnSpc>
              <a:spcBef>
                <a:spcPts val="800"/>
              </a:spcBef>
              <a:spcAft>
                <a:spcPts val="0"/>
              </a:spcAft>
              <a:buClr>
                <a:schemeClr val="dk1"/>
              </a:buClr>
              <a:buSzPts val="900"/>
              <a:buFont typeface="Trebuchet MS"/>
              <a:buChar char="•"/>
              <a:defRPr sz="12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03" name="Google Shape;403;p81"/>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04" name="Shape 404"/>
        <p:cNvGrpSpPr/>
        <p:nvPr/>
      </p:nvGrpSpPr>
      <p:grpSpPr>
        <a:xfrm>
          <a:off x="0" y="0"/>
          <a:ext cx="0" cy="0"/>
          <a:chOff x="0" y="0"/>
          <a:chExt cx="0" cy="0"/>
        </a:xfrm>
      </p:grpSpPr>
      <p:sp>
        <p:nvSpPr>
          <p:cNvPr id="405" name="Google Shape;405;p82"/>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06" name="Google Shape;406;p82"/>
          <p:cNvSpPr txBox="1"/>
          <p:nvPr>
            <p:ph idx="1" type="body"/>
          </p:nvPr>
        </p:nvSpPr>
        <p:spPr>
          <a:xfrm>
            <a:off x="430625" y="1752530"/>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algn="l">
              <a:lnSpc>
                <a:spcPct val="90000"/>
              </a:lnSpc>
              <a:spcBef>
                <a:spcPts val="800"/>
              </a:spcBef>
              <a:spcAft>
                <a:spcPts val="0"/>
              </a:spcAft>
              <a:buClr>
                <a:schemeClr val="dk1"/>
              </a:buClr>
              <a:buSzPts val="1200"/>
              <a:buFont typeface="Trebuchet MS"/>
              <a:buNone/>
              <a:defRPr sz="12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07" name="Google Shape;407;p82"/>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08" name="Google Shape;408;p82"/>
          <p:cNvSpPr/>
          <p:nvPr/>
        </p:nvSpPr>
        <p:spPr>
          <a:xfrm>
            <a:off x="140236" y="4813213"/>
            <a:ext cx="2302388" cy="206785"/>
          </a:xfrm>
          <a:prstGeom prst="rect">
            <a:avLst/>
          </a:prstGeom>
          <a:noFill/>
          <a:ln>
            <a:noFill/>
          </a:ln>
        </p:spPr>
        <p:txBody>
          <a:bodyPr anchorCtr="0" anchor="b" bIns="38075" lIns="76200" spcFirstLastPara="1" rIns="76200" wrap="square" tIns="38075">
            <a:noAutofit/>
          </a:bodyPr>
          <a:lstStyle/>
          <a:p>
            <a:pPr indent="0" lvl="0" marL="0" marR="0" rtl="0" algn="l">
              <a:lnSpc>
                <a:spcPct val="90000"/>
              </a:lnSpc>
              <a:spcBef>
                <a:spcPts val="0"/>
              </a:spcBef>
              <a:spcAft>
                <a:spcPts val="0"/>
              </a:spcAft>
              <a:buClr>
                <a:schemeClr val="dk2"/>
              </a:buClr>
              <a:buSzPts val="600"/>
              <a:buFont typeface="Trebuchet MS"/>
              <a:buNone/>
            </a:pPr>
            <a:r>
              <a:rPr b="1" i="0" lang="en" sz="600" u="none" cap="none" strike="noStrike">
                <a:solidFill>
                  <a:schemeClr val="dk2"/>
                </a:solidFill>
                <a:latin typeface="Trebuchet MS"/>
                <a:ea typeface="Trebuchet MS"/>
                <a:cs typeface="Trebuchet MS"/>
                <a:sym typeface="Trebuchet MS"/>
              </a:rPr>
              <a:t>NVIDIA CONFIDENTIAL. DO NOT DISTRIBUTE.</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409" name="Shape 409"/>
        <p:cNvGrpSpPr/>
        <p:nvPr/>
      </p:nvGrpSpPr>
      <p:grpSpPr>
        <a:xfrm>
          <a:off x="0" y="0"/>
          <a:ext cx="0" cy="0"/>
          <a:chOff x="0" y="0"/>
          <a:chExt cx="0" cy="0"/>
        </a:xfrm>
      </p:grpSpPr>
      <p:sp>
        <p:nvSpPr>
          <p:cNvPr id="410" name="Google Shape;410;p83"/>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11" name="Google Shape;411;p83"/>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500"/>
              <a:buFont typeface="Trebuchet MS"/>
              <a:buNone/>
              <a:defRPr sz="1500">
                <a:solidFill>
                  <a:schemeClr val="dk2"/>
                </a:solidFill>
              </a:defRPr>
            </a:lvl1pPr>
            <a:lvl2pPr indent="-228600" lvl="1" marL="914400" algn="l">
              <a:lnSpc>
                <a:spcPct val="90000"/>
              </a:lnSpc>
              <a:spcBef>
                <a:spcPts val="800"/>
              </a:spcBef>
              <a:spcAft>
                <a:spcPts val="0"/>
              </a:spcAft>
              <a:buClr>
                <a:schemeClr val="dk1"/>
              </a:buClr>
              <a:buSzPts val="1300"/>
              <a:buFont typeface="Trebuchet MS"/>
              <a:buNone/>
              <a:defRPr sz="13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12" name="Google Shape;412;p83"/>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13" name="Google Shape;413;p83"/>
          <p:cNvSpPr/>
          <p:nvPr/>
        </p:nvSpPr>
        <p:spPr>
          <a:xfrm>
            <a:off x="8223412" y="4858233"/>
            <a:ext cx="920589" cy="285267"/>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14" name="Shape 414"/>
        <p:cNvGrpSpPr/>
        <p:nvPr/>
      </p:nvGrpSpPr>
      <p:grpSpPr>
        <a:xfrm>
          <a:off x="0" y="0"/>
          <a:ext cx="0" cy="0"/>
          <a:chOff x="0" y="0"/>
          <a:chExt cx="0" cy="0"/>
        </a:xfrm>
      </p:grpSpPr>
      <p:sp>
        <p:nvSpPr>
          <p:cNvPr id="415" name="Google Shape;415;p84"/>
          <p:cNvSpPr txBox="1"/>
          <p:nvPr>
            <p:ph type="title"/>
          </p:nvPr>
        </p:nvSpPr>
        <p:spPr>
          <a:xfrm>
            <a:off x="432694" y="1498825"/>
            <a:ext cx="3503668" cy="51552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sz="2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16" name="Google Shape;416;p84"/>
          <p:cNvSpPr txBox="1"/>
          <p:nvPr>
            <p:ph idx="1" type="body"/>
          </p:nvPr>
        </p:nvSpPr>
        <p:spPr>
          <a:xfrm>
            <a:off x="432693" y="2559650"/>
            <a:ext cx="3494034" cy="209757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400"/>
              </a:spcBef>
              <a:spcAft>
                <a:spcPts val="0"/>
              </a:spcAft>
              <a:buClr>
                <a:schemeClr val="dk1"/>
              </a:buClr>
              <a:buSzPts val="1300"/>
              <a:buFont typeface="Trebuchet MS"/>
              <a:buNone/>
              <a:defRPr sz="1300">
                <a:solidFill>
                  <a:schemeClr val="dk2"/>
                </a:solidFill>
              </a:defRPr>
            </a:lvl1pPr>
            <a:lvl2pPr indent="-228600" lvl="1" marL="914400" algn="l">
              <a:lnSpc>
                <a:spcPct val="90000"/>
              </a:lnSpc>
              <a:spcBef>
                <a:spcPts val="400"/>
              </a:spcBef>
              <a:spcAft>
                <a:spcPts val="0"/>
              </a:spcAft>
              <a:buClr>
                <a:schemeClr val="dk1"/>
              </a:buClr>
              <a:buSzPts val="1200"/>
              <a:buFont typeface="Trebuchet MS"/>
              <a:buNone/>
              <a:defRPr sz="1200">
                <a:solidFill>
                  <a:schemeClr val="dk2"/>
                </a:solidFill>
              </a:defRPr>
            </a:lvl2pPr>
            <a:lvl3pPr indent="-228600" lvl="2" marL="1371600" algn="l">
              <a:lnSpc>
                <a:spcPct val="90000"/>
              </a:lnSpc>
              <a:spcBef>
                <a:spcPts val="400"/>
              </a:spcBef>
              <a:spcAft>
                <a:spcPts val="0"/>
              </a:spcAft>
              <a:buClr>
                <a:schemeClr val="dk1"/>
              </a:buClr>
              <a:buSzPts val="1200"/>
              <a:buFont typeface="Trebuchet MS"/>
              <a:buNone/>
              <a:defRPr sz="1200">
                <a:solidFill>
                  <a:schemeClr val="dk2"/>
                </a:solidFill>
              </a:defRPr>
            </a:lvl3pPr>
            <a:lvl4pPr indent="-323850" lvl="3" marL="1828800" algn="l">
              <a:lnSpc>
                <a:spcPct val="100000"/>
              </a:lnSpc>
              <a:spcBef>
                <a:spcPts val="4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17" name="Google Shape;417;p84"/>
          <p:cNvSpPr txBox="1"/>
          <p:nvPr>
            <p:ph idx="2" type="body"/>
          </p:nvPr>
        </p:nvSpPr>
        <p:spPr>
          <a:xfrm>
            <a:off x="432694" y="1956998"/>
            <a:ext cx="3503668" cy="437886"/>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SzPts val="1700"/>
              <a:buFont typeface="Trebuchet MS"/>
              <a:buNone/>
              <a:defRPr b="0" sz="17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18" name="Google Shape;418;p84"/>
          <p:cNvSpPr/>
          <p:nvPr/>
        </p:nvSpPr>
        <p:spPr>
          <a:xfrm>
            <a:off x="8030010" y="4749931"/>
            <a:ext cx="1113990" cy="393571"/>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19" name="Shape 419"/>
        <p:cNvGrpSpPr/>
        <p:nvPr/>
      </p:nvGrpSpPr>
      <p:grpSpPr>
        <a:xfrm>
          <a:off x="0" y="0"/>
          <a:ext cx="0" cy="0"/>
          <a:chOff x="0" y="0"/>
          <a:chExt cx="0" cy="0"/>
        </a:xfrm>
      </p:grpSpPr>
      <p:pic>
        <p:nvPicPr>
          <p:cNvPr id="420" name="Google Shape;420;p85"/>
          <p:cNvPicPr preferRelativeResize="0"/>
          <p:nvPr/>
        </p:nvPicPr>
        <p:blipFill rotWithShape="1">
          <a:blip r:embed="rId2">
            <a:alphaModFix/>
          </a:blip>
          <a:srcRect b="-2" l="0" r="0" t="0"/>
          <a:stretch/>
        </p:blipFill>
        <p:spPr>
          <a:xfrm>
            <a:off x="1" y="1"/>
            <a:ext cx="2986631" cy="5143498"/>
          </a:xfrm>
          <a:prstGeom prst="rect">
            <a:avLst/>
          </a:prstGeom>
          <a:noFill/>
          <a:ln>
            <a:noFill/>
          </a:ln>
        </p:spPr>
      </p:pic>
      <p:cxnSp>
        <p:nvCxnSpPr>
          <p:cNvPr id="421" name="Google Shape;421;p85"/>
          <p:cNvCxnSpPr/>
          <p:nvPr/>
        </p:nvCxnSpPr>
        <p:spPr>
          <a:xfrm>
            <a:off x="2986631" y="-1"/>
            <a:ext cx="0" cy="5143500"/>
          </a:xfrm>
          <a:prstGeom prst="straightConnector1">
            <a:avLst/>
          </a:prstGeom>
          <a:noFill/>
          <a:ln cap="flat" cmpd="sng" w="9525">
            <a:solidFill>
              <a:srgbClr val="595959"/>
            </a:solidFill>
            <a:prstDash val="solid"/>
            <a:round/>
            <a:headEnd len="sm" w="sm" type="none"/>
            <a:tailEnd len="sm" w="sm" type="none"/>
          </a:ln>
        </p:spPr>
      </p:cxnSp>
      <p:sp>
        <p:nvSpPr>
          <p:cNvPr id="422" name="Google Shape;422;p85"/>
          <p:cNvSpPr txBox="1"/>
          <p:nvPr>
            <p:ph type="title"/>
          </p:nvPr>
        </p:nvSpPr>
        <p:spPr>
          <a:xfrm>
            <a:off x="368234" y="1984839"/>
            <a:ext cx="2250162" cy="1173824"/>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sz="30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423" name="Shape 423"/>
        <p:cNvGrpSpPr/>
        <p:nvPr/>
      </p:nvGrpSpPr>
      <p:grpSpPr>
        <a:xfrm>
          <a:off x="0" y="0"/>
          <a:ext cx="0" cy="0"/>
          <a:chOff x="0" y="0"/>
          <a:chExt cx="0" cy="0"/>
        </a:xfrm>
      </p:grpSpPr>
      <p:pic>
        <p:nvPicPr>
          <p:cNvPr id="424" name="Google Shape;424;p86"/>
          <p:cNvPicPr preferRelativeResize="0"/>
          <p:nvPr/>
        </p:nvPicPr>
        <p:blipFill rotWithShape="1">
          <a:blip r:embed="rId2">
            <a:alphaModFix/>
          </a:blip>
          <a:srcRect b="0" l="0" r="0" t="0"/>
          <a:stretch/>
        </p:blipFill>
        <p:spPr>
          <a:xfrm>
            <a:off x="572" y="321"/>
            <a:ext cx="9142857" cy="5142858"/>
          </a:xfrm>
          <a:prstGeom prst="rect">
            <a:avLst/>
          </a:prstGeom>
          <a:noFill/>
          <a:ln>
            <a:noFill/>
          </a:ln>
        </p:spPr>
      </p:pic>
      <p:sp>
        <p:nvSpPr>
          <p:cNvPr id="425" name="Google Shape;425;p86"/>
          <p:cNvSpPr/>
          <p:nvPr/>
        </p:nvSpPr>
        <p:spPr>
          <a:xfrm>
            <a:off x="0" y="0"/>
            <a:ext cx="9144000" cy="5143500"/>
          </a:xfrm>
          <a:prstGeom prst="rect">
            <a:avLst/>
          </a:prstGeom>
          <a:solidFill>
            <a:schemeClr val="dk2">
              <a:alpha val="60000"/>
            </a:schemeClr>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26" name="Google Shape;426;p86"/>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427" name="Shape 427"/>
        <p:cNvGrpSpPr/>
        <p:nvPr/>
      </p:nvGrpSpPr>
      <p:grpSpPr>
        <a:xfrm>
          <a:off x="0" y="0"/>
          <a:ext cx="0" cy="0"/>
          <a:chOff x="0" y="0"/>
          <a:chExt cx="0" cy="0"/>
        </a:xfrm>
      </p:grpSpPr>
      <p:pic>
        <p:nvPicPr>
          <p:cNvPr id="428" name="Google Shape;428;p87"/>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29" name="Google Shape;429;p87"/>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30" name="Google Shape;430;p87"/>
          <p:cNvSpPr txBox="1"/>
          <p:nvPr>
            <p:ph type="title"/>
          </p:nvPr>
        </p:nvSpPr>
        <p:spPr>
          <a:xfrm>
            <a:off x="3400074" y="3439518"/>
            <a:ext cx="5089323" cy="1144949"/>
          </a:xfrm>
          <a:prstGeom prst="rect">
            <a:avLst/>
          </a:prstGeom>
          <a:noFill/>
          <a:ln>
            <a:noFill/>
          </a:ln>
        </p:spPr>
        <p:txBody>
          <a:bodyPr anchorCtr="0" anchor="b" bIns="38075" lIns="76200" spcFirstLastPara="1" rIns="76200" wrap="square" tIns="38075">
            <a:noAutofit/>
          </a:bodyPr>
          <a:lstStyle>
            <a:lvl1pPr lvl="0" algn="r">
              <a:lnSpc>
                <a:spcPct val="90000"/>
              </a:lnSpc>
              <a:spcBef>
                <a:spcPts val="0"/>
              </a:spcBef>
              <a:spcAft>
                <a:spcPts val="0"/>
              </a:spcAft>
              <a:buSzPts val="1200"/>
              <a:buNone/>
              <a:defRPr sz="38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431" name="Shape 431"/>
        <p:cNvGrpSpPr/>
        <p:nvPr/>
      </p:nvGrpSpPr>
      <p:grpSpPr>
        <a:xfrm>
          <a:off x="0" y="0"/>
          <a:ext cx="0" cy="0"/>
          <a:chOff x="0" y="0"/>
          <a:chExt cx="0" cy="0"/>
        </a:xfrm>
      </p:grpSpPr>
      <p:sp>
        <p:nvSpPr>
          <p:cNvPr id="432" name="Google Shape;432;p88"/>
          <p:cNvSpPr/>
          <p:nvPr/>
        </p:nvSpPr>
        <p:spPr>
          <a:xfrm>
            <a:off x="0" y="0"/>
            <a:ext cx="9144000" cy="5143500"/>
          </a:xfrm>
          <a:prstGeom prst="rect">
            <a:avLst/>
          </a:prstGeom>
          <a:solidFill>
            <a:srgbClr val="9E121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id="433" name="Google Shape;433;p88"/>
          <p:cNvPicPr preferRelativeResize="0"/>
          <p:nvPr/>
        </p:nvPicPr>
        <p:blipFill rotWithShape="1">
          <a:blip r:embed="rId2">
            <a:alphaModFix/>
          </a:blip>
          <a:srcRect b="0" l="0" r="0" t="0"/>
          <a:stretch/>
        </p:blipFill>
        <p:spPr>
          <a:xfrm>
            <a:off x="3505108" y="758566"/>
            <a:ext cx="2133785" cy="1900085"/>
          </a:xfrm>
          <a:prstGeom prst="rect">
            <a:avLst/>
          </a:prstGeom>
          <a:noFill/>
          <a:ln>
            <a:noFill/>
          </a:ln>
        </p:spPr>
      </p:pic>
      <p:sp>
        <p:nvSpPr>
          <p:cNvPr id="434" name="Google Shape;434;p88"/>
          <p:cNvSpPr txBox="1"/>
          <p:nvPr>
            <p:ph type="title"/>
          </p:nvPr>
        </p:nvSpPr>
        <p:spPr>
          <a:xfrm>
            <a:off x="415290" y="3178669"/>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sz="33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35" name="Google Shape;435;p88"/>
          <p:cNvSpPr txBox="1"/>
          <p:nvPr>
            <p:ph idx="1" type="body"/>
          </p:nvPr>
        </p:nvSpPr>
        <p:spPr>
          <a:xfrm>
            <a:off x="415290" y="3732505"/>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1"/>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436" name="Shape 436"/>
        <p:cNvGrpSpPr/>
        <p:nvPr/>
      </p:nvGrpSpPr>
      <p:grpSpPr>
        <a:xfrm>
          <a:off x="0" y="0"/>
          <a:ext cx="0" cy="0"/>
          <a:chOff x="0" y="0"/>
          <a:chExt cx="0" cy="0"/>
        </a:xfrm>
      </p:grpSpPr>
      <p:pic>
        <p:nvPicPr>
          <p:cNvPr id="437" name="Google Shape;437;p89"/>
          <p:cNvPicPr preferRelativeResize="0"/>
          <p:nvPr/>
        </p:nvPicPr>
        <p:blipFill rotWithShape="1">
          <a:blip r:embed="rId2">
            <a:alphaModFix/>
          </a:blip>
          <a:srcRect b="0" l="0" r="0" t="0"/>
          <a:stretch/>
        </p:blipFill>
        <p:spPr>
          <a:xfrm>
            <a:off x="572" y="322"/>
            <a:ext cx="9142857" cy="5142858"/>
          </a:xfrm>
          <a:prstGeom prst="rect">
            <a:avLst/>
          </a:prstGeom>
          <a:noFill/>
          <a:ln>
            <a:noFill/>
          </a:ln>
        </p:spPr>
      </p:pic>
      <p:sp>
        <p:nvSpPr>
          <p:cNvPr id="438" name="Google Shape;438;p89"/>
          <p:cNvSpPr/>
          <p:nvPr/>
        </p:nvSpPr>
        <p:spPr>
          <a:xfrm>
            <a:off x="0" y="0"/>
            <a:ext cx="9144000" cy="5143500"/>
          </a:xfrm>
          <a:prstGeom prst="rect">
            <a:avLst/>
          </a:prstGeom>
          <a:solidFill>
            <a:schemeClr val="dk2">
              <a:alpha val="60000"/>
            </a:schemeClr>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39" name="Google Shape;439;p89"/>
          <p:cNvSpPr txBox="1"/>
          <p:nvPr>
            <p:ph type="title"/>
          </p:nvPr>
        </p:nvSpPr>
        <p:spPr>
          <a:xfrm>
            <a:off x="1294581" y="4460527"/>
            <a:ext cx="6554838" cy="307777"/>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sz="1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0" name="Shape 440"/>
        <p:cNvGrpSpPr/>
        <p:nvPr/>
      </p:nvGrpSpPr>
      <p:grpSpPr>
        <a:xfrm>
          <a:off x="0" y="0"/>
          <a:ext cx="0" cy="0"/>
          <a:chOff x="0" y="0"/>
          <a:chExt cx="0" cy="0"/>
        </a:xfrm>
      </p:grpSpPr>
      <p:sp>
        <p:nvSpPr>
          <p:cNvPr id="441" name="Google Shape;441;p90"/>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442" name="Shape 442"/>
        <p:cNvGrpSpPr/>
        <p:nvPr/>
      </p:nvGrpSpPr>
      <p:grpSpPr>
        <a:xfrm>
          <a:off x="0" y="0"/>
          <a:ext cx="0" cy="0"/>
          <a:chOff x="0" y="0"/>
          <a:chExt cx="0" cy="0"/>
        </a:xfrm>
      </p:grpSpPr>
      <p:sp>
        <p:nvSpPr>
          <p:cNvPr id="443" name="Google Shape;443;p91"/>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44" name="Google Shape;444;p91"/>
          <p:cNvSpPr txBox="1"/>
          <p:nvPr>
            <p:ph type="title"/>
          </p:nvPr>
        </p:nvSpPr>
        <p:spPr>
          <a:xfrm>
            <a:off x="415290" y="4307895"/>
            <a:ext cx="8313420" cy="446276"/>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sz="2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45" name="Shape 445"/>
        <p:cNvGrpSpPr/>
        <p:nvPr/>
      </p:nvGrpSpPr>
      <p:grpSpPr>
        <a:xfrm>
          <a:off x="0" y="0"/>
          <a:ext cx="0" cy="0"/>
          <a:chOff x="0" y="0"/>
          <a:chExt cx="0" cy="0"/>
        </a:xfrm>
      </p:grpSpPr>
      <p:pic>
        <p:nvPicPr>
          <p:cNvPr id="446" name="Google Shape;446;p92"/>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447" name="Google Shape;447;p92"/>
          <p:cNvSpPr/>
          <p:nvPr/>
        </p:nvSpPr>
        <p:spPr>
          <a:xfrm>
            <a:off x="0" y="0"/>
            <a:ext cx="9144000" cy="5143500"/>
          </a:xfrm>
          <a:prstGeom prst="rect">
            <a:avLst/>
          </a:prstGeom>
          <a:gradFill>
            <a:gsLst>
              <a:gs pos="0">
                <a:srgbClr val="000000">
                  <a:alpha val="61568"/>
                </a:srgbClr>
              </a:gs>
              <a:gs pos="69000">
                <a:srgbClr val="000000">
                  <a:alpha val="76470"/>
                </a:srgbClr>
              </a:gs>
              <a:gs pos="100000">
                <a:srgbClr val="000000">
                  <a:alpha val="76470"/>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452" name="Shape 452"/>
        <p:cNvGrpSpPr/>
        <p:nvPr/>
      </p:nvGrpSpPr>
      <p:grpSpPr>
        <a:xfrm>
          <a:off x="0" y="0"/>
          <a:ext cx="0" cy="0"/>
          <a:chOff x="0" y="0"/>
          <a:chExt cx="0" cy="0"/>
        </a:xfrm>
      </p:grpSpPr>
      <p:pic>
        <p:nvPicPr>
          <p:cNvPr id="453" name="Google Shape;453;p9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54" name="Google Shape;454;p94"/>
          <p:cNvSpPr/>
          <p:nvPr/>
        </p:nvSpPr>
        <p:spPr>
          <a:xfrm>
            <a:off x="0" y="0"/>
            <a:ext cx="9144000" cy="51435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55" name="Google Shape;455;p94"/>
          <p:cNvSpPr txBox="1"/>
          <p:nvPr>
            <p:ph type="title"/>
          </p:nvPr>
        </p:nvSpPr>
        <p:spPr>
          <a:xfrm>
            <a:off x="3400073" y="3439518"/>
            <a:ext cx="5089323" cy="1144949"/>
          </a:xfrm>
          <a:prstGeom prst="rect">
            <a:avLst/>
          </a:prstGeom>
          <a:noFill/>
          <a:ln>
            <a:noFill/>
          </a:ln>
        </p:spPr>
        <p:txBody>
          <a:bodyPr anchorCtr="0" anchor="b" bIns="38075" lIns="76200" spcFirstLastPara="1" rIns="76200" wrap="square" tIns="38075">
            <a:noAutofit/>
          </a:bodyPr>
          <a:lstStyle>
            <a:lvl1pPr lvl="0" algn="r">
              <a:lnSpc>
                <a:spcPct val="90000"/>
              </a:lnSpc>
              <a:spcBef>
                <a:spcPts val="0"/>
              </a:spcBef>
              <a:spcAft>
                <a:spcPts val="0"/>
              </a:spcAft>
              <a:buSzPts val="1200"/>
              <a:buNone/>
              <a:defRPr sz="38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56" name="Shape 456"/>
        <p:cNvGrpSpPr/>
        <p:nvPr/>
      </p:nvGrpSpPr>
      <p:grpSpPr>
        <a:xfrm>
          <a:off x="0" y="0"/>
          <a:ext cx="0" cy="0"/>
          <a:chOff x="0" y="0"/>
          <a:chExt cx="0" cy="0"/>
        </a:xfrm>
      </p:grpSpPr>
      <p:sp>
        <p:nvSpPr>
          <p:cNvPr id="457" name="Google Shape;457;p95"/>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58" name="Google Shape;458;p95"/>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59" name="Google Shape;459;p95"/>
          <p:cNvSpPr txBox="1"/>
          <p:nvPr>
            <p:ph idx="1" type="body"/>
          </p:nvPr>
        </p:nvSpPr>
        <p:spPr>
          <a:xfrm>
            <a:off x="426720" y="1752529"/>
            <a:ext cx="4921528"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60" name="Google Shape;460;p95"/>
          <p:cNvSpPr txBox="1"/>
          <p:nvPr>
            <p:ph idx="2" type="body"/>
          </p:nvPr>
        </p:nvSpPr>
        <p:spPr>
          <a:xfrm>
            <a:off x="415290" y="986111"/>
            <a:ext cx="4935098" cy="437886"/>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1" name="Shape 461"/>
        <p:cNvGrpSpPr/>
        <p:nvPr/>
      </p:nvGrpSpPr>
      <p:grpSpPr>
        <a:xfrm>
          <a:off x="0" y="0"/>
          <a:ext cx="0" cy="0"/>
          <a:chOff x="0" y="0"/>
          <a:chExt cx="0" cy="0"/>
        </a:xfrm>
      </p:grpSpPr>
      <p:sp>
        <p:nvSpPr>
          <p:cNvPr id="462" name="Google Shape;462;p96"/>
          <p:cNvSpPr txBox="1"/>
          <p:nvPr>
            <p:ph type="title"/>
          </p:nvPr>
        </p:nvSpPr>
        <p:spPr>
          <a:xfrm>
            <a:off x="416453" y="544609"/>
            <a:ext cx="8310999" cy="492499"/>
          </a:xfrm>
          <a:prstGeom prst="rect">
            <a:avLst/>
          </a:prstGeom>
          <a:noFill/>
          <a:ln>
            <a:noFill/>
          </a:ln>
        </p:spPr>
        <p:txBody>
          <a:bodyPr anchorCtr="0" anchor="b" bIns="76200" lIns="76200" spcFirstLastPara="1" rIns="76200" wrap="square" tIns="76200">
            <a:noAutofit/>
          </a:bodyPr>
          <a:lstStyle>
            <a:lvl1pPr lvl="0" marR="0" algn="ctr">
              <a:lnSpc>
                <a:spcPct val="90000"/>
              </a:lnSpc>
              <a:spcBef>
                <a:spcPts val="0"/>
              </a:spcBef>
              <a:spcAft>
                <a:spcPts val="0"/>
              </a:spcAft>
              <a:buClr>
                <a:schemeClr val="dk2"/>
              </a:buClr>
              <a:buSzPts val="3000"/>
              <a:buFont typeface="Trebuchet MS"/>
              <a:buNone/>
              <a:defRPr b="1" i="0" sz="3000" u="none" cap="none" strike="noStrike">
                <a:solidFill>
                  <a:schemeClr val="dk2"/>
                </a:solidFill>
                <a:latin typeface="Trebuchet MS"/>
                <a:ea typeface="Trebuchet MS"/>
                <a:cs typeface="Trebuchet MS"/>
                <a:sym typeface="Trebuchet MS"/>
              </a:defRPr>
            </a:lvl1pPr>
            <a:lvl2pPr lvl="1"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2pPr>
            <a:lvl3pPr lvl="2"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3pPr>
            <a:lvl4pPr lvl="3"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4pPr>
            <a:lvl5pPr lvl="4"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5pPr>
            <a:lvl6pPr lvl="5"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6pPr>
            <a:lvl7pPr lvl="6"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7pPr>
            <a:lvl8pPr lvl="7"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8pPr>
            <a:lvl9pPr lvl="8" marR="0" algn="l">
              <a:lnSpc>
                <a:spcPct val="100000"/>
              </a:lnSpc>
              <a:spcBef>
                <a:spcPts val="0"/>
              </a:spcBef>
              <a:spcAft>
                <a:spcPts val="0"/>
              </a:spcAft>
              <a:buClr>
                <a:srgbClr val="73B900"/>
              </a:buClr>
              <a:buSzPts val="2700"/>
              <a:buFont typeface="Arial"/>
              <a:buNone/>
              <a:defRPr b="1" i="0" sz="2700" u="none" cap="none" strike="noStrike">
                <a:solidFill>
                  <a:srgbClr val="73B900"/>
                </a:solidFill>
                <a:latin typeface="Arial"/>
                <a:ea typeface="Arial"/>
                <a:cs typeface="Arial"/>
                <a:sym typeface="Arial"/>
              </a:defRPr>
            </a:lvl9pPr>
          </a:lstStyle>
          <a:p/>
        </p:txBody>
      </p:sp>
      <p:sp>
        <p:nvSpPr>
          <p:cNvPr id="463" name="Google Shape;463;p96"/>
          <p:cNvSpPr txBox="1"/>
          <p:nvPr>
            <p:ph idx="1" type="body"/>
          </p:nvPr>
        </p:nvSpPr>
        <p:spPr>
          <a:xfrm>
            <a:off x="431168" y="1668638"/>
            <a:ext cx="8290749" cy="3256750"/>
          </a:xfrm>
          <a:prstGeom prst="rect">
            <a:avLst/>
          </a:prstGeom>
          <a:noFill/>
          <a:ln>
            <a:noFill/>
          </a:ln>
        </p:spPr>
        <p:txBody>
          <a:bodyPr anchorCtr="0" anchor="t" bIns="76200" lIns="76200" spcFirstLastPara="1" rIns="76200" wrap="square" tIns="76200">
            <a:noAutofit/>
          </a:bodyPr>
          <a:lstStyle>
            <a:lvl1pPr indent="-228600" lvl="0" marL="457200" marR="0" algn="l">
              <a:lnSpc>
                <a:spcPct val="90000"/>
              </a:lnSpc>
              <a:spcBef>
                <a:spcPts val="800"/>
              </a:spcBef>
              <a:spcAft>
                <a:spcPts val="0"/>
              </a:spcAft>
              <a:buClr>
                <a:schemeClr val="dk1"/>
              </a:buClr>
              <a:buSzPts val="1700"/>
              <a:buFont typeface="Trebuchet MS"/>
              <a:buNone/>
              <a:defRPr b="0" i="0" sz="1700" u="none" cap="none" strike="noStrike">
                <a:solidFill>
                  <a:schemeClr val="dk2"/>
                </a:solidFill>
                <a:latin typeface="Trebuchet MS"/>
                <a:ea typeface="Trebuchet MS"/>
                <a:cs typeface="Trebuchet MS"/>
                <a:sym typeface="Trebuchet MS"/>
              </a:defRPr>
            </a:lvl1pPr>
            <a:lvl2pPr indent="-228600" lvl="1" marL="914400" marR="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2pPr>
            <a:lvl3pPr indent="-228600" lvl="2" marL="1371600" marR="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336550" lvl="3" marL="1828800" marR="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sp>
        <p:nvSpPr>
          <p:cNvPr id="464" name="Google Shape;464;p96"/>
          <p:cNvSpPr txBox="1"/>
          <p:nvPr>
            <p:ph idx="10" type="dt"/>
          </p:nvPr>
        </p:nvSpPr>
        <p:spPr>
          <a:xfrm>
            <a:off x="0" y="0"/>
            <a:ext cx="2500000" cy="2500000"/>
          </a:xfrm>
          <a:prstGeom prst="rect">
            <a:avLst/>
          </a:prstGeom>
          <a:noFill/>
          <a:ln>
            <a:noFill/>
          </a:ln>
        </p:spPr>
        <p:txBody>
          <a:bodyPr anchorCtr="0" anchor="t" bIns="38075" lIns="76200" spcFirstLastPara="1" rIns="76200" wrap="square" tIns="3807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465" name="Google Shape;465;p96"/>
          <p:cNvSpPr txBox="1"/>
          <p:nvPr>
            <p:ph idx="11" type="ftr"/>
          </p:nvPr>
        </p:nvSpPr>
        <p:spPr>
          <a:xfrm>
            <a:off x="0" y="0"/>
            <a:ext cx="2500000" cy="2500000"/>
          </a:xfrm>
          <a:prstGeom prst="rect">
            <a:avLst/>
          </a:prstGeom>
          <a:noFill/>
          <a:ln>
            <a:noFill/>
          </a:ln>
        </p:spPr>
        <p:txBody>
          <a:bodyPr anchorCtr="0" anchor="t" bIns="38075" lIns="76200" spcFirstLastPara="1" rIns="76200" wrap="square" tIns="3807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466" name="Google Shape;466;p96"/>
          <p:cNvSpPr txBox="1"/>
          <p:nvPr>
            <p:ph idx="12" type="sldNum"/>
          </p:nvPr>
        </p:nvSpPr>
        <p:spPr>
          <a:xfrm>
            <a:off x="0" y="0"/>
            <a:ext cx="2500000" cy="2500000"/>
          </a:xfrm>
          <a:prstGeom prst="rect">
            <a:avLst/>
          </a:prstGeom>
          <a:noFill/>
          <a:ln>
            <a:noFill/>
          </a:ln>
        </p:spPr>
        <p:txBody>
          <a:bodyPr anchorCtr="0" anchor="t" bIns="38075" lIns="76200" spcFirstLastPara="1" rIns="76200" wrap="square" tIns="3807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with CONFIDENTIAL" showMasterSp="0">
  <p:cSld name="Title, Subtitle, and Content with CONFIDENTIAL">
    <p:spTree>
      <p:nvGrpSpPr>
        <p:cNvPr id="467" name="Shape 467"/>
        <p:cNvGrpSpPr/>
        <p:nvPr/>
      </p:nvGrpSpPr>
      <p:grpSpPr>
        <a:xfrm>
          <a:off x="0" y="0"/>
          <a:ext cx="0" cy="0"/>
          <a:chOff x="0" y="0"/>
          <a:chExt cx="0" cy="0"/>
        </a:xfrm>
      </p:grpSpPr>
      <p:sp>
        <p:nvSpPr>
          <p:cNvPr id="468" name="Google Shape;468;p97"/>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69" name="Google Shape;469;p97"/>
          <p:cNvSpPr txBox="1"/>
          <p:nvPr>
            <p:ph idx="1" type="body"/>
          </p:nvPr>
        </p:nvSpPr>
        <p:spPr>
          <a:xfrm>
            <a:off x="430625" y="1752529"/>
            <a:ext cx="8290560" cy="3099104"/>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300"/>
              <a:buFont typeface="Trebuchet MS"/>
              <a:buNone/>
              <a:defRPr sz="13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70" name="Google Shape;470;p97"/>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71" name="Shape 471"/>
        <p:cNvGrpSpPr/>
        <p:nvPr/>
      </p:nvGrpSpPr>
      <p:grpSpPr>
        <a:xfrm>
          <a:off x="0" y="0"/>
          <a:ext cx="0" cy="0"/>
          <a:chOff x="0" y="0"/>
          <a:chExt cx="0" cy="0"/>
        </a:xfrm>
      </p:grpSpPr>
      <p:sp>
        <p:nvSpPr>
          <p:cNvPr id="472" name="Google Shape;472;p98"/>
          <p:cNvSpPr txBox="1"/>
          <p:nvPr>
            <p:ph type="title"/>
          </p:nvPr>
        </p:nvSpPr>
        <p:spPr>
          <a:xfrm>
            <a:off x="415290" y="614522"/>
            <a:ext cx="8313500" cy="492500"/>
          </a:xfrm>
          <a:prstGeom prst="rect">
            <a:avLst/>
          </a:prstGeom>
          <a:noFill/>
          <a:ln>
            <a:noFill/>
          </a:ln>
        </p:spPr>
        <p:txBody>
          <a:bodyPr anchorCtr="0" anchor="b" bIns="38075" lIns="76200" spcFirstLastPara="1" rIns="76200" wrap="square" tIns="38075">
            <a:noAutofit/>
          </a:bodyPr>
          <a:lstStyle>
            <a:lvl1pPr lvl="0" marR="0" algn="ctr">
              <a:lnSpc>
                <a:spcPct val="90000"/>
              </a:lnSpc>
              <a:spcBef>
                <a:spcPts val="0"/>
              </a:spcBef>
              <a:spcAft>
                <a:spcPts val="0"/>
              </a:spcAft>
              <a:buSzPts val="1200"/>
              <a:buNone/>
              <a:defRPr b="1" i="0" sz="3000" u="none" cap="none" strike="noStrike">
                <a:solidFill>
                  <a:schemeClr val="lt1"/>
                </a:solidFill>
                <a:latin typeface="Trebuchet MS"/>
                <a:ea typeface="Trebuchet MS"/>
                <a:cs typeface="Trebuchet MS"/>
                <a:sym typeface="Trebuchet MS"/>
              </a:defRPr>
            </a:lvl1pPr>
            <a:lvl2pPr lvl="1"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2pPr>
            <a:lvl3pPr lvl="2"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3pPr>
            <a:lvl4pPr lvl="3"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4pPr>
            <a:lvl5pPr lvl="4"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5pPr>
            <a:lvl6pPr lvl="5"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6pPr>
            <a:lvl7pPr lvl="6"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7pPr>
            <a:lvl8pPr lvl="7"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8pPr>
            <a:lvl9pPr lvl="8" marR="0" algn="l">
              <a:lnSpc>
                <a:spcPct val="100000"/>
              </a:lnSpc>
              <a:spcBef>
                <a:spcPts val="0"/>
              </a:spcBef>
              <a:spcAft>
                <a:spcPts val="0"/>
              </a:spcAft>
              <a:buSzPts val="1200"/>
              <a:buNone/>
              <a:defRPr b="1" i="0" sz="2700" u="none" cap="none" strike="noStrike">
                <a:solidFill>
                  <a:srgbClr val="73B900"/>
                </a:solidFill>
                <a:latin typeface="Arial"/>
                <a:ea typeface="Arial"/>
                <a:cs typeface="Arial"/>
                <a:sym typeface="Arial"/>
              </a:defRPr>
            </a:lvl9pPr>
          </a:lstStyle>
          <a:p/>
        </p:txBody>
      </p:sp>
      <p:sp>
        <p:nvSpPr>
          <p:cNvPr id="473" name="Google Shape;473;p98"/>
          <p:cNvSpPr txBox="1"/>
          <p:nvPr>
            <p:ph idx="1" type="body"/>
          </p:nvPr>
        </p:nvSpPr>
        <p:spPr>
          <a:xfrm>
            <a:off x="430625" y="1752529"/>
            <a:ext cx="8290500" cy="3099000"/>
          </a:xfrm>
          <a:prstGeom prst="rect">
            <a:avLst/>
          </a:prstGeom>
          <a:noFill/>
          <a:ln>
            <a:noFill/>
          </a:ln>
        </p:spPr>
        <p:txBody>
          <a:bodyPr anchorCtr="0" anchor="t" bIns="38075" lIns="76200" spcFirstLastPara="1" rIns="76200" wrap="square" tIns="38075">
            <a:noAutofit/>
          </a:bodyPr>
          <a:lstStyle>
            <a:lvl1pPr indent="-228600" lvl="0" marL="457200" marR="0" algn="l">
              <a:lnSpc>
                <a:spcPct val="90000"/>
              </a:lnSpc>
              <a:spcBef>
                <a:spcPts val="800"/>
              </a:spcBef>
              <a:spcAft>
                <a:spcPts val="0"/>
              </a:spcAft>
              <a:buClr>
                <a:schemeClr val="dk1"/>
              </a:buClr>
              <a:buSzPts val="1500"/>
              <a:buFont typeface="Trebuchet MS"/>
              <a:buNone/>
              <a:defRPr b="0" i="0" sz="1500" u="none" cap="none" strike="noStrike">
                <a:solidFill>
                  <a:schemeClr val="dk1"/>
                </a:solidFill>
                <a:latin typeface="Trebuchet MS"/>
                <a:ea typeface="Trebuchet MS"/>
                <a:cs typeface="Trebuchet MS"/>
                <a:sym typeface="Trebuchet MS"/>
              </a:defRPr>
            </a:lvl1pPr>
            <a:lvl2pPr indent="-228600" lvl="1" marL="914400" marR="0" algn="l">
              <a:lnSpc>
                <a:spcPct val="90000"/>
              </a:lnSpc>
              <a:spcBef>
                <a:spcPts val="800"/>
              </a:spcBef>
              <a:spcAft>
                <a:spcPts val="0"/>
              </a:spcAft>
              <a:buClr>
                <a:schemeClr val="dk1"/>
              </a:buClr>
              <a:buSzPts val="1300"/>
              <a:buFont typeface="Trebuchet MS"/>
              <a:buNone/>
              <a:defRPr b="0" i="0" sz="1300" u="none" cap="none" strike="noStrike">
                <a:solidFill>
                  <a:schemeClr val="dk1"/>
                </a:solidFill>
                <a:latin typeface="Trebuchet MS"/>
                <a:ea typeface="Trebuchet MS"/>
                <a:cs typeface="Trebuchet MS"/>
                <a:sym typeface="Trebuchet MS"/>
              </a:defRPr>
            </a:lvl2pPr>
            <a:lvl3pPr indent="-228600" lvl="2" marL="1371600" marR="0" algn="l">
              <a:lnSpc>
                <a:spcPct val="90000"/>
              </a:lnSpc>
              <a:spcBef>
                <a:spcPts val="800"/>
              </a:spcBef>
              <a:spcAft>
                <a:spcPts val="0"/>
              </a:spcAft>
              <a:buClr>
                <a:schemeClr val="dk1"/>
              </a:buClr>
              <a:buSzPts val="1200"/>
              <a:buFont typeface="Trebuchet MS"/>
              <a:buNone/>
              <a:defRPr b="0" i="0" sz="1200" u="none" cap="none" strike="noStrike">
                <a:solidFill>
                  <a:schemeClr val="dk1"/>
                </a:solidFill>
                <a:latin typeface="Trebuchet MS"/>
                <a:ea typeface="Trebuchet MS"/>
                <a:cs typeface="Trebuchet MS"/>
                <a:sym typeface="Trebuchet MS"/>
              </a:defRPr>
            </a:lvl3pPr>
            <a:lvl4pPr indent="-323850" lvl="3" marL="1828800" marR="0" algn="l">
              <a:lnSpc>
                <a:spcPct val="100000"/>
              </a:lnSpc>
              <a:spcBef>
                <a:spcPts val="800"/>
              </a:spcBef>
              <a:spcAft>
                <a:spcPts val="0"/>
              </a:spcAft>
              <a:buClr>
                <a:schemeClr val="dk1"/>
              </a:buClr>
              <a:buSzPts val="1500"/>
              <a:buFont typeface="Noto Sans Symbols"/>
              <a:buChar char="▪"/>
              <a:defRPr b="0" i="0" sz="1500" u="none" cap="none" strike="noStrike">
                <a:solidFill>
                  <a:schemeClr val="lt1"/>
                </a:solidFill>
                <a:latin typeface="Trebuchet MS"/>
                <a:ea typeface="Trebuchet MS"/>
                <a:cs typeface="Trebuchet MS"/>
                <a:sym typeface="Trebuchet MS"/>
              </a:defRPr>
            </a:lvl4pPr>
            <a:lvl5pPr indent="-336550" lvl="4" marL="2286000" marR="0" algn="l">
              <a:lnSpc>
                <a:spcPct val="100000"/>
              </a:lnSpc>
              <a:spcBef>
                <a:spcPts val="300"/>
              </a:spcBef>
              <a:spcAft>
                <a:spcPts val="0"/>
              </a:spcAft>
              <a:buClr>
                <a:schemeClr val="dk1"/>
              </a:buClr>
              <a:buSzPts val="1700"/>
              <a:buFont typeface="Noto Sans Symbols"/>
              <a:buChar char="▪"/>
              <a:defRPr b="0" i="0" sz="1700" u="none" cap="none" strike="noStrike">
                <a:solidFill>
                  <a:schemeClr val="lt1"/>
                </a:solidFill>
                <a:latin typeface="Trebuchet MS"/>
                <a:ea typeface="Trebuchet MS"/>
                <a:cs typeface="Trebuchet MS"/>
                <a:sym typeface="Trebuchet MS"/>
              </a:defRPr>
            </a:lvl5pPr>
            <a:lvl6pPr indent="-336550" lvl="5" marL="27432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sp>
        <p:nvSpPr>
          <p:cNvPr id="474" name="Google Shape;474;p98"/>
          <p:cNvSpPr txBox="1"/>
          <p:nvPr>
            <p:ph idx="2" type="body"/>
          </p:nvPr>
        </p:nvSpPr>
        <p:spPr>
          <a:xfrm>
            <a:off x="415290" y="1049611"/>
            <a:ext cx="8313500" cy="438000"/>
          </a:xfrm>
          <a:prstGeom prst="rect">
            <a:avLst/>
          </a:prstGeom>
          <a:noFill/>
          <a:ln>
            <a:noFill/>
          </a:ln>
        </p:spPr>
        <p:txBody>
          <a:bodyPr anchorCtr="0" anchor="t" bIns="38075" lIns="76200" spcFirstLastPara="1" rIns="76200" wrap="square" tIns="38075">
            <a:noAutofit/>
          </a:bodyPr>
          <a:lstStyle>
            <a:lvl1pPr indent="-228600" lvl="0" marL="457200" marR="0" algn="ctr">
              <a:lnSpc>
                <a:spcPct val="90000"/>
              </a:lnSpc>
              <a:spcBef>
                <a:spcPts val="800"/>
              </a:spcBef>
              <a:spcAft>
                <a:spcPts val="0"/>
              </a:spcAft>
              <a:buClr>
                <a:schemeClr val="dk1"/>
              </a:buClr>
              <a:buSzPts val="2000"/>
              <a:buFont typeface="Trebuchet MS"/>
              <a:buNone/>
              <a:defRPr b="0" i="0" sz="2000" u="none" cap="none" strike="noStrike">
                <a:solidFill>
                  <a:schemeClr val="lt2"/>
                </a:solidFill>
                <a:latin typeface="Trebuchet MS"/>
                <a:ea typeface="Trebuchet MS"/>
                <a:cs typeface="Trebuchet MS"/>
                <a:sym typeface="Trebuchet MS"/>
              </a:defRPr>
            </a:lvl1pPr>
            <a:lvl2pPr indent="-228600" lvl="1" marL="914400" marR="0" algn="ctr">
              <a:lnSpc>
                <a:spcPct val="90000"/>
              </a:lnSpc>
              <a:spcBef>
                <a:spcPts val="800"/>
              </a:spcBef>
              <a:spcAft>
                <a:spcPts val="0"/>
              </a:spcAft>
              <a:buClr>
                <a:schemeClr val="dk1"/>
              </a:buClr>
              <a:buSzPts val="2300"/>
              <a:buFont typeface="Trebuchet MS"/>
              <a:buNone/>
              <a:defRPr b="0" i="0" sz="2300" u="none" cap="none" strike="noStrike">
                <a:solidFill>
                  <a:schemeClr val="lt2"/>
                </a:solidFill>
                <a:latin typeface="Trebuchet MS"/>
                <a:ea typeface="Trebuchet MS"/>
                <a:cs typeface="Trebuchet MS"/>
                <a:sym typeface="Trebuchet MS"/>
              </a:defRPr>
            </a:lvl2pPr>
            <a:lvl3pPr indent="-228600" lvl="2" marL="1371600" marR="0" algn="ctr">
              <a:lnSpc>
                <a:spcPct val="90000"/>
              </a:lnSpc>
              <a:spcBef>
                <a:spcPts val="800"/>
              </a:spcBef>
              <a:spcAft>
                <a:spcPts val="0"/>
              </a:spcAft>
              <a:buClr>
                <a:schemeClr val="dk1"/>
              </a:buClr>
              <a:buSzPts val="2300"/>
              <a:buFont typeface="Trebuchet MS"/>
              <a:buNone/>
              <a:defRPr b="0" i="0" sz="2300" u="none" cap="none" strike="noStrike">
                <a:solidFill>
                  <a:schemeClr val="lt2"/>
                </a:solidFill>
                <a:latin typeface="Trebuchet MS"/>
                <a:ea typeface="Trebuchet MS"/>
                <a:cs typeface="Trebuchet MS"/>
                <a:sym typeface="Trebuchet MS"/>
              </a:defRPr>
            </a:lvl3pPr>
            <a:lvl4pPr indent="-228600" lvl="3" marL="1828800" marR="0" algn="ctr">
              <a:lnSpc>
                <a:spcPct val="100000"/>
              </a:lnSpc>
              <a:spcBef>
                <a:spcPts val="800"/>
              </a:spcBef>
              <a:spcAft>
                <a:spcPts val="0"/>
              </a:spcAft>
              <a:buClr>
                <a:schemeClr val="lt2"/>
              </a:buClr>
              <a:buSzPts val="2300"/>
              <a:buFont typeface="Trebuchet MS"/>
              <a:buNone/>
              <a:defRPr b="0" i="0" sz="2300" u="none" cap="none" strike="noStrike">
                <a:solidFill>
                  <a:schemeClr val="lt2"/>
                </a:solidFill>
                <a:latin typeface="Trebuchet MS"/>
                <a:ea typeface="Trebuchet MS"/>
                <a:cs typeface="Trebuchet MS"/>
                <a:sym typeface="Trebuchet MS"/>
              </a:defRPr>
            </a:lvl4pPr>
            <a:lvl5pPr indent="-228600" lvl="4" marL="2286000" marR="0" algn="ctr">
              <a:lnSpc>
                <a:spcPct val="100000"/>
              </a:lnSpc>
              <a:spcBef>
                <a:spcPts val="500"/>
              </a:spcBef>
              <a:spcAft>
                <a:spcPts val="0"/>
              </a:spcAft>
              <a:buClr>
                <a:schemeClr val="lt2"/>
              </a:buClr>
              <a:buSzPts val="2300"/>
              <a:buFont typeface="Trebuchet MS"/>
              <a:buNone/>
              <a:defRPr b="0" i="0" sz="2300" u="none" cap="none" strike="noStrike">
                <a:solidFill>
                  <a:schemeClr val="lt2"/>
                </a:solidFill>
                <a:latin typeface="Trebuchet MS"/>
                <a:ea typeface="Trebuchet MS"/>
                <a:cs typeface="Trebuchet MS"/>
                <a:sym typeface="Trebuchet MS"/>
              </a:defRPr>
            </a:lvl5pPr>
            <a:lvl6pPr indent="-336550" lvl="5" marL="27432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5" name="Shape 475"/>
        <p:cNvGrpSpPr/>
        <p:nvPr/>
      </p:nvGrpSpPr>
      <p:grpSpPr>
        <a:xfrm>
          <a:off x="0" y="0"/>
          <a:ext cx="0" cy="0"/>
          <a:chOff x="0" y="0"/>
          <a:chExt cx="0" cy="0"/>
        </a:xfrm>
      </p:grpSpPr>
      <p:sp>
        <p:nvSpPr>
          <p:cNvPr id="476" name="Google Shape;476;p99"/>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77" name="Google Shape;477;p99"/>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478" name="Shape 478"/>
        <p:cNvGrpSpPr/>
        <p:nvPr/>
      </p:nvGrpSpPr>
      <p:grpSpPr>
        <a:xfrm>
          <a:off x="0" y="0"/>
          <a:ext cx="0" cy="0"/>
          <a:chOff x="0" y="0"/>
          <a:chExt cx="0" cy="0"/>
        </a:xfrm>
      </p:grpSpPr>
      <p:pic>
        <p:nvPicPr>
          <p:cNvPr id="479" name="Google Shape;479;p100"/>
          <p:cNvPicPr preferRelativeResize="0"/>
          <p:nvPr/>
        </p:nvPicPr>
        <p:blipFill rotWithShape="1">
          <a:blip r:embed="rId2">
            <a:alphaModFix/>
          </a:blip>
          <a:srcRect b="-228" l="-21752" r="0" t="0"/>
          <a:stretch/>
        </p:blipFill>
        <p:spPr>
          <a:xfrm flipH="1" rot="10800000">
            <a:off x="0" y="191416"/>
            <a:ext cx="9144000" cy="4952084"/>
          </a:xfrm>
          <a:prstGeom prst="rect">
            <a:avLst/>
          </a:prstGeom>
          <a:noFill/>
          <a:ln>
            <a:noFill/>
          </a:ln>
        </p:spPr>
      </p:pic>
      <p:sp>
        <p:nvSpPr>
          <p:cNvPr id="480" name="Google Shape;480;p100"/>
          <p:cNvSpPr/>
          <p:nvPr/>
        </p:nvSpPr>
        <p:spPr>
          <a:xfrm>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481" name="Google Shape;481;p100"/>
          <p:cNvPicPr preferRelativeResize="0"/>
          <p:nvPr/>
        </p:nvPicPr>
        <p:blipFill rotWithShape="1">
          <a:blip r:embed="rId3">
            <a:alphaModFix/>
          </a:blip>
          <a:srcRect b="0" l="0" r="0" t="0"/>
          <a:stretch/>
        </p:blipFill>
        <p:spPr>
          <a:xfrm>
            <a:off x="486114" y="3252014"/>
            <a:ext cx="2694048" cy="943953"/>
          </a:xfrm>
          <a:prstGeom prst="rect">
            <a:avLst/>
          </a:prstGeom>
          <a:noFill/>
          <a:ln>
            <a:noFill/>
          </a:ln>
        </p:spPr>
      </p:pic>
      <p:sp>
        <p:nvSpPr>
          <p:cNvPr id="482" name="Google Shape;482;p100"/>
          <p:cNvSpPr txBox="1"/>
          <p:nvPr/>
        </p:nvSpPr>
        <p:spPr>
          <a:xfrm>
            <a:off x="401368" y="4425824"/>
            <a:ext cx="2093576" cy="307777"/>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lt2"/>
                </a:solidFill>
                <a:latin typeface="Trebuchet MS"/>
                <a:ea typeface="Trebuchet MS"/>
                <a:cs typeface="Trebuchet MS"/>
                <a:sym typeface="Trebuchet MS"/>
              </a:rPr>
              <a:t>www.nvidia.com/dli</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NO LOGO &amp; PAGE NUMBER">
  <p:cSld name="Title, Subtitle, and Content - NO LOGO &amp; PAGE NUMBER">
    <p:spTree>
      <p:nvGrpSpPr>
        <p:cNvPr id="483" name="Shape 483"/>
        <p:cNvGrpSpPr/>
        <p:nvPr/>
      </p:nvGrpSpPr>
      <p:grpSpPr>
        <a:xfrm>
          <a:off x="0" y="0"/>
          <a:ext cx="0" cy="0"/>
          <a:chOff x="0" y="0"/>
          <a:chExt cx="0" cy="0"/>
        </a:xfrm>
      </p:grpSpPr>
      <p:sp>
        <p:nvSpPr>
          <p:cNvPr id="484" name="Google Shape;484;p101"/>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85" name="Google Shape;485;p101"/>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86" name="Google Shape;486;p101"/>
          <p:cNvSpPr txBox="1"/>
          <p:nvPr>
            <p:ph idx="1" type="body"/>
          </p:nvPr>
        </p:nvSpPr>
        <p:spPr>
          <a:xfrm>
            <a:off x="426720" y="1752529"/>
            <a:ext cx="8290560" cy="3078132"/>
          </a:xfrm>
          <a:prstGeom prst="rect">
            <a:avLst/>
          </a:prstGeom>
          <a:noFill/>
          <a:ln>
            <a:noFill/>
          </a:ln>
        </p:spPr>
        <p:txBody>
          <a:bodyPr anchorCtr="0" anchor="t" bIns="38075" lIns="76200" spcFirstLastPara="1" rIns="76200" wrap="square" tIns="38075">
            <a:noAutofit/>
          </a:bodyPr>
          <a:lstStyle>
            <a:lvl1pPr indent="-228600" lvl="0" marL="457200" algn="l">
              <a:lnSpc>
                <a:spcPct val="90000"/>
              </a:lnSpc>
              <a:spcBef>
                <a:spcPts val="800"/>
              </a:spcBef>
              <a:spcAft>
                <a:spcPts val="0"/>
              </a:spcAft>
              <a:buClr>
                <a:schemeClr val="dk1"/>
              </a:buClr>
              <a:buSzPts val="1700"/>
              <a:buFont typeface="Trebuchet MS"/>
              <a:buNone/>
              <a:defRPr sz="1700">
                <a:solidFill>
                  <a:schemeClr val="dk2"/>
                </a:solidFill>
              </a:defRPr>
            </a:lvl1pPr>
            <a:lvl2pPr indent="-228600" lvl="1" marL="914400" algn="l">
              <a:lnSpc>
                <a:spcPct val="90000"/>
              </a:lnSpc>
              <a:spcBef>
                <a:spcPts val="800"/>
              </a:spcBef>
              <a:spcAft>
                <a:spcPts val="0"/>
              </a:spcAft>
              <a:buClr>
                <a:schemeClr val="dk1"/>
              </a:buClr>
              <a:buSzPts val="1500"/>
              <a:buFont typeface="Trebuchet MS"/>
              <a:buNone/>
              <a:defRPr sz="1500">
                <a:solidFill>
                  <a:schemeClr val="dk2"/>
                </a:solidFill>
              </a:defRPr>
            </a:lvl2pPr>
            <a:lvl3pPr indent="-228600" lvl="2" marL="1371600" algn="l">
              <a:lnSpc>
                <a:spcPct val="90000"/>
              </a:lnSpc>
              <a:spcBef>
                <a:spcPts val="800"/>
              </a:spcBef>
              <a:spcAft>
                <a:spcPts val="0"/>
              </a:spcAft>
              <a:buClr>
                <a:schemeClr val="dk1"/>
              </a:buClr>
              <a:buSzPts val="1500"/>
              <a:buFont typeface="Trebuchet MS"/>
              <a:buNone/>
              <a:defRPr sz="1500">
                <a:solidFill>
                  <a:schemeClr val="dk2"/>
                </a:solidFill>
              </a:defRPr>
            </a:lvl3pPr>
            <a:lvl4pPr indent="-323850" lvl="3" marL="1828800" algn="l">
              <a:lnSpc>
                <a:spcPct val="100000"/>
              </a:lnSpc>
              <a:spcBef>
                <a:spcPts val="800"/>
              </a:spcBef>
              <a:spcAft>
                <a:spcPts val="0"/>
              </a:spcAft>
              <a:buClr>
                <a:schemeClr val="dk1"/>
              </a:buClr>
              <a:buSzPts val="1500"/>
              <a:buFont typeface="Noto Sans Symbols"/>
              <a:buChar char="▪"/>
              <a:defRPr sz="1500">
                <a:solidFill>
                  <a:schemeClr val="lt1"/>
                </a:solidFill>
              </a:defRPr>
            </a:lvl4pPr>
            <a:lvl5pPr indent="-336550" lvl="4" marL="2286000" algn="l">
              <a:lnSpc>
                <a:spcPct val="100000"/>
              </a:lnSpc>
              <a:spcBef>
                <a:spcPts val="300"/>
              </a:spcBef>
              <a:spcAft>
                <a:spcPts val="0"/>
              </a:spcAft>
              <a:buClr>
                <a:schemeClr val="dk1"/>
              </a:buClr>
              <a:buSzPts val="1700"/>
              <a:buFont typeface="Noto Sans Symbols"/>
              <a:buChar char="▪"/>
              <a:defRPr>
                <a:solidFill>
                  <a:schemeClr val="lt1"/>
                </a:solidFill>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
        <p:nvSpPr>
          <p:cNvPr id="487" name="Google Shape;487;p101"/>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Green">
  <p:cSld name="Transition - Green">
    <p:spTree>
      <p:nvGrpSpPr>
        <p:cNvPr id="488" name="Shape 488"/>
        <p:cNvGrpSpPr/>
        <p:nvPr/>
      </p:nvGrpSpPr>
      <p:grpSpPr>
        <a:xfrm>
          <a:off x="0" y="0"/>
          <a:ext cx="0" cy="0"/>
          <a:chOff x="0" y="0"/>
          <a:chExt cx="0" cy="0"/>
        </a:xfrm>
      </p:grpSpPr>
      <p:sp>
        <p:nvSpPr>
          <p:cNvPr id="489" name="Google Shape;489;p102"/>
          <p:cNvSpPr/>
          <p:nvPr/>
        </p:nvSpPr>
        <p:spPr>
          <a:xfrm>
            <a:off x="0" y="0"/>
            <a:ext cx="9144000"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490" name="Google Shape;490;p102"/>
          <p:cNvPicPr preferRelativeResize="0"/>
          <p:nvPr/>
        </p:nvPicPr>
        <p:blipFill rotWithShape="1">
          <a:blip r:embed="rId2">
            <a:alphaModFix/>
          </a:blip>
          <a:srcRect b="-5536" l="-12680" r="0" t="0"/>
          <a:stretch/>
        </p:blipFill>
        <p:spPr>
          <a:xfrm flipH="1" rot="10800000">
            <a:off x="0" y="0"/>
            <a:ext cx="9144000" cy="5143500"/>
          </a:xfrm>
          <a:prstGeom prst="rect">
            <a:avLst/>
          </a:prstGeom>
          <a:noFill/>
          <a:ln>
            <a:noFill/>
          </a:ln>
        </p:spPr>
      </p:pic>
      <p:sp>
        <p:nvSpPr>
          <p:cNvPr id="491" name="Google Shape;491;p102"/>
          <p:cNvSpPr/>
          <p:nvPr/>
        </p:nvSpPr>
        <p:spPr>
          <a:xfrm>
            <a:off x="0" y="0"/>
            <a:ext cx="9144000" cy="5143500"/>
          </a:xfrm>
          <a:prstGeom prst="rect">
            <a:avLst/>
          </a:prstGeom>
          <a:gradFill>
            <a:gsLst>
              <a:gs pos="0">
                <a:schemeClr val="lt2"/>
              </a:gs>
              <a:gs pos="40000">
                <a:schemeClr val="lt2"/>
              </a:gs>
              <a:gs pos="100000">
                <a:srgbClr val="76B900">
                  <a:alpha val="0"/>
                </a:srgbClr>
              </a:gs>
            </a:gsLst>
            <a:lin ang="30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92" name="Google Shape;492;p102"/>
          <p:cNvSpPr/>
          <p:nvPr/>
        </p:nvSpPr>
        <p:spPr>
          <a:xfrm>
            <a:off x="0" y="0"/>
            <a:ext cx="9144000" cy="5143500"/>
          </a:xfrm>
          <a:prstGeom prst="rect">
            <a:avLst/>
          </a:prstGeom>
          <a:gradFill>
            <a:gsLst>
              <a:gs pos="0">
                <a:schemeClr val="lt2"/>
              </a:gs>
              <a:gs pos="100000">
                <a:srgbClr val="76B900">
                  <a:alpha val="29411"/>
                </a:srgbClr>
              </a:gs>
            </a:gsLst>
            <a:lin ang="5400000" scaled="0"/>
          </a:gra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93" name="Google Shape;493;p102"/>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Autofit/>
          </a:bodyPr>
          <a:lstStyle>
            <a:lvl1pPr lvl="0" algn="ctr">
              <a:lnSpc>
                <a:spcPct val="90000"/>
              </a:lnSpc>
              <a:spcBef>
                <a:spcPts val="0"/>
              </a:spcBef>
              <a:spcAft>
                <a:spcPts val="0"/>
              </a:spcAft>
              <a:buSzPts val="1200"/>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showMasterSp="0">
  <p:cSld name="Title, Subtitle, and Two Content">
    <p:spTree>
      <p:nvGrpSpPr>
        <p:cNvPr id="494" name="Shape 494"/>
        <p:cNvGrpSpPr/>
        <p:nvPr/>
      </p:nvGrpSpPr>
      <p:grpSpPr>
        <a:xfrm>
          <a:off x="0" y="0"/>
          <a:ext cx="0" cy="0"/>
          <a:chOff x="0" y="0"/>
          <a:chExt cx="0" cy="0"/>
        </a:xfrm>
      </p:grpSpPr>
      <p:sp>
        <p:nvSpPr>
          <p:cNvPr id="495" name="Google Shape;495;p103"/>
          <p:cNvSpPr txBox="1"/>
          <p:nvPr>
            <p:ph type="title"/>
          </p:nvPr>
        </p:nvSpPr>
        <p:spPr>
          <a:xfrm>
            <a:off x="415290" y="545293"/>
            <a:ext cx="8313420" cy="492443"/>
          </a:xfrm>
          <a:prstGeom prst="rect">
            <a:avLst/>
          </a:prstGeom>
          <a:noFill/>
          <a:ln>
            <a:noFill/>
          </a:ln>
        </p:spPr>
        <p:txBody>
          <a:bodyPr anchorCtr="0" anchor="b" bIns="38075" lIns="76200" spcFirstLastPara="1" rIns="76200" wrap="square" tIns="38075">
            <a:noAutofit/>
          </a:bodyPr>
          <a:lstStyle>
            <a:lvl1pPr lvl="0" algn="ctr">
              <a:lnSpc>
                <a:spcPct val="90000"/>
              </a:lnSpc>
              <a:spcBef>
                <a:spcPts val="0"/>
              </a:spcBef>
              <a:spcAft>
                <a:spcPts val="0"/>
              </a:spcAft>
              <a:buSzPts val="12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96" name="Google Shape;496;p103"/>
          <p:cNvSpPr txBox="1"/>
          <p:nvPr>
            <p:ph idx="1" type="body"/>
          </p:nvPr>
        </p:nvSpPr>
        <p:spPr>
          <a:xfrm>
            <a:off x="415290" y="1759718"/>
            <a:ext cx="4120886"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497" name="Google Shape;497;p103"/>
          <p:cNvSpPr txBox="1"/>
          <p:nvPr>
            <p:ph idx="2" type="body"/>
          </p:nvPr>
        </p:nvSpPr>
        <p:spPr>
          <a:xfrm>
            <a:off x="4607825" y="1759718"/>
            <a:ext cx="4120885" cy="3077934"/>
          </a:xfrm>
          <a:prstGeom prst="rect">
            <a:avLst/>
          </a:prstGeom>
          <a:noFill/>
          <a:ln>
            <a:noFill/>
          </a:ln>
        </p:spPr>
        <p:txBody>
          <a:bodyPr anchorCtr="0" anchor="t" bIns="38075" lIns="76200" spcFirstLastPara="1" rIns="76200" wrap="square" tIns="38075">
            <a:noAutofit/>
          </a:bodyPr>
          <a:lstStyle>
            <a:lvl1pPr indent="-355600" lvl="0" marL="457200" algn="l">
              <a:lnSpc>
                <a:spcPct val="90000"/>
              </a:lnSpc>
              <a:spcBef>
                <a:spcPts val="800"/>
              </a:spcBef>
              <a:spcAft>
                <a:spcPts val="0"/>
              </a:spcAft>
              <a:buSzPts val="2000"/>
              <a:buFont typeface="Trebuchet MS"/>
              <a:buChar char="•"/>
              <a:defRPr b="0" sz="2000">
                <a:solidFill>
                  <a:schemeClr val="dk2"/>
                </a:solidFill>
              </a:defRPr>
            </a:lvl1pPr>
            <a:lvl2pPr indent="-336550" lvl="1" marL="914400" algn="l">
              <a:lnSpc>
                <a:spcPct val="90000"/>
              </a:lnSpc>
              <a:spcBef>
                <a:spcPts val="800"/>
              </a:spcBef>
              <a:spcAft>
                <a:spcPts val="0"/>
              </a:spcAft>
              <a:buSzPts val="1700"/>
              <a:buFont typeface="Trebuchet MS"/>
              <a:buChar char="•"/>
              <a:defRPr b="0" sz="1700">
                <a:solidFill>
                  <a:schemeClr val="dk2"/>
                </a:solidFill>
              </a:defRPr>
            </a:lvl2pPr>
            <a:lvl3pPr indent="-323850" lvl="2" marL="1371600" algn="l">
              <a:lnSpc>
                <a:spcPct val="90000"/>
              </a:lnSpc>
              <a:spcBef>
                <a:spcPts val="800"/>
              </a:spcBef>
              <a:spcAft>
                <a:spcPts val="0"/>
              </a:spcAft>
              <a:buSzPts val="1500"/>
              <a:buFont typeface="Trebuchet MS"/>
              <a:buChar char="•"/>
              <a:defRPr b="0" sz="1500">
                <a:solidFill>
                  <a:schemeClr val="dk2"/>
                </a:solidFill>
              </a:defRPr>
            </a:lvl3pPr>
            <a:lvl4pPr indent="-323850" lvl="3" marL="1828800" algn="l">
              <a:lnSpc>
                <a:spcPct val="100000"/>
              </a:lnSpc>
              <a:spcBef>
                <a:spcPts val="800"/>
              </a:spcBef>
              <a:spcAft>
                <a:spcPts val="0"/>
              </a:spcAft>
              <a:buClr>
                <a:schemeClr val="lt1"/>
              </a:buClr>
              <a:buSzPts val="1500"/>
              <a:buFont typeface="Noto Sans Symbols"/>
              <a:buChar char="▪"/>
              <a:defRPr b="0" sz="1500">
                <a:solidFill>
                  <a:schemeClr val="lt1"/>
                </a:solidFill>
              </a:defRPr>
            </a:lvl4pPr>
            <a:lvl5pPr indent="-323850" lvl="4" marL="2286000" algn="l">
              <a:lnSpc>
                <a:spcPct val="100000"/>
              </a:lnSpc>
              <a:spcBef>
                <a:spcPts val="300"/>
              </a:spcBef>
              <a:spcAft>
                <a:spcPts val="0"/>
              </a:spcAft>
              <a:buClr>
                <a:schemeClr val="lt1"/>
              </a:buClr>
              <a:buSzPts val="1500"/>
              <a:buFont typeface="Noto Sans Symbols"/>
              <a:buChar char="▪"/>
              <a:defRPr b="0" sz="1500">
                <a:solidFill>
                  <a:schemeClr val="lt1"/>
                </a:solidFill>
              </a:defRPr>
            </a:lvl5pPr>
            <a:lvl6pPr indent="-323850" lvl="5" marL="2743200" algn="l">
              <a:lnSpc>
                <a:spcPct val="100000"/>
              </a:lnSpc>
              <a:spcBef>
                <a:spcPts val="300"/>
              </a:spcBef>
              <a:spcAft>
                <a:spcPts val="0"/>
              </a:spcAft>
              <a:buClr>
                <a:schemeClr val="dk2"/>
              </a:buClr>
              <a:buSzPts val="1500"/>
              <a:buFont typeface="Trebuchet MS"/>
              <a:buChar char="»"/>
              <a:defRPr sz="1500"/>
            </a:lvl6pPr>
            <a:lvl7pPr indent="-323850" lvl="6" marL="3200400" algn="l">
              <a:lnSpc>
                <a:spcPct val="100000"/>
              </a:lnSpc>
              <a:spcBef>
                <a:spcPts val="300"/>
              </a:spcBef>
              <a:spcAft>
                <a:spcPts val="0"/>
              </a:spcAft>
              <a:buClr>
                <a:schemeClr val="dk2"/>
              </a:buClr>
              <a:buSzPts val="1500"/>
              <a:buFont typeface="Trebuchet MS"/>
              <a:buChar char="»"/>
              <a:defRPr sz="1500"/>
            </a:lvl7pPr>
            <a:lvl8pPr indent="-323850" lvl="7" marL="3657600" algn="l">
              <a:lnSpc>
                <a:spcPct val="100000"/>
              </a:lnSpc>
              <a:spcBef>
                <a:spcPts val="300"/>
              </a:spcBef>
              <a:spcAft>
                <a:spcPts val="0"/>
              </a:spcAft>
              <a:buClr>
                <a:schemeClr val="dk2"/>
              </a:buClr>
              <a:buSzPts val="1500"/>
              <a:buFont typeface="Trebuchet MS"/>
              <a:buChar char="»"/>
              <a:defRPr sz="1500"/>
            </a:lvl8pPr>
            <a:lvl9pPr indent="-323850" lvl="8" marL="4114800" algn="l">
              <a:lnSpc>
                <a:spcPct val="100000"/>
              </a:lnSpc>
              <a:spcBef>
                <a:spcPts val="300"/>
              </a:spcBef>
              <a:spcAft>
                <a:spcPts val="0"/>
              </a:spcAft>
              <a:buClr>
                <a:schemeClr val="dk2"/>
              </a:buClr>
              <a:buSzPts val="1500"/>
              <a:buFont typeface="Trebuchet MS"/>
              <a:buChar char="»"/>
              <a:defRPr sz="1500"/>
            </a:lvl9pPr>
          </a:lstStyle>
          <a:p/>
        </p:txBody>
      </p:sp>
      <p:sp>
        <p:nvSpPr>
          <p:cNvPr id="498" name="Google Shape;498;p103"/>
          <p:cNvSpPr txBox="1"/>
          <p:nvPr>
            <p:ph idx="3" type="body"/>
          </p:nvPr>
        </p:nvSpPr>
        <p:spPr>
          <a:xfrm>
            <a:off x="415290" y="983807"/>
            <a:ext cx="8313420" cy="437886"/>
          </a:xfrm>
          <a:prstGeom prst="rect">
            <a:avLst/>
          </a:prstGeom>
          <a:noFill/>
          <a:ln>
            <a:noFill/>
          </a:ln>
        </p:spPr>
        <p:txBody>
          <a:bodyPr anchorCtr="0" anchor="t" bIns="38075" lIns="76200" spcFirstLastPara="1" rIns="76200" wrap="square" tIns="38075">
            <a:noAutofit/>
          </a:bodyPr>
          <a:lstStyle>
            <a:lvl1pPr indent="-228600" lvl="0" marL="457200" algn="ctr">
              <a:lnSpc>
                <a:spcPct val="90000"/>
              </a:lnSpc>
              <a:spcBef>
                <a:spcPts val="8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algn="ctr">
              <a:lnSpc>
                <a:spcPct val="100000"/>
              </a:lnSpc>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algn="ctr">
              <a:lnSpc>
                <a:spcPct val="100000"/>
              </a:lnSpc>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323850" lvl="5" marL="2743200" algn="l">
              <a:lnSpc>
                <a:spcPct val="100000"/>
              </a:lnSpc>
              <a:spcBef>
                <a:spcPts val="300"/>
              </a:spcBef>
              <a:spcAft>
                <a:spcPts val="0"/>
              </a:spcAft>
              <a:buClr>
                <a:schemeClr val="dk2"/>
              </a:buClr>
              <a:buSzPts val="1500"/>
              <a:buChar char="»"/>
              <a:defRPr/>
            </a:lvl6pPr>
            <a:lvl7pPr indent="-323850" lvl="6" marL="3200400" algn="l">
              <a:lnSpc>
                <a:spcPct val="100000"/>
              </a:lnSpc>
              <a:spcBef>
                <a:spcPts val="300"/>
              </a:spcBef>
              <a:spcAft>
                <a:spcPts val="0"/>
              </a:spcAft>
              <a:buClr>
                <a:schemeClr val="dk2"/>
              </a:buClr>
              <a:buSzPts val="1500"/>
              <a:buChar char="»"/>
              <a:defRPr/>
            </a:lvl7pPr>
            <a:lvl8pPr indent="-323850" lvl="7" marL="3657600" algn="l">
              <a:lnSpc>
                <a:spcPct val="100000"/>
              </a:lnSpc>
              <a:spcBef>
                <a:spcPts val="300"/>
              </a:spcBef>
              <a:spcAft>
                <a:spcPts val="0"/>
              </a:spcAft>
              <a:buClr>
                <a:schemeClr val="dk2"/>
              </a:buClr>
              <a:buSzPts val="1500"/>
              <a:buChar char="»"/>
              <a:defRPr/>
            </a:lvl8pPr>
            <a:lvl9pPr indent="-323850" lvl="8" marL="4114800" algn="l">
              <a:lnSpc>
                <a:spcPct val="100000"/>
              </a:lnSpc>
              <a:spcBef>
                <a:spcPts val="300"/>
              </a:spcBef>
              <a:spcAft>
                <a:spcPts val="0"/>
              </a:spcAft>
              <a:buClr>
                <a:schemeClr val="dk2"/>
              </a:buClr>
              <a:buSzPts val="15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499" name="Shape 499"/>
        <p:cNvGrpSpPr/>
        <p:nvPr/>
      </p:nvGrpSpPr>
      <p:grpSpPr>
        <a:xfrm>
          <a:off x="0" y="0"/>
          <a:ext cx="0" cy="0"/>
          <a:chOff x="0" y="0"/>
          <a:chExt cx="0" cy="0"/>
        </a:xfrm>
      </p:grpSpPr>
      <p:sp>
        <p:nvSpPr>
          <p:cNvPr id="500" name="Google Shape;500;p104"/>
          <p:cNvSpPr/>
          <p:nvPr/>
        </p:nvSpPr>
        <p:spPr>
          <a:xfrm>
            <a:off x="0" y="0"/>
            <a:ext cx="9144000" cy="5143500"/>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501" name="Google Shape;501;p104"/>
          <p:cNvSpPr txBox="1"/>
          <p:nvPr>
            <p:ph type="title"/>
          </p:nvPr>
        </p:nvSpPr>
        <p:spPr>
          <a:xfrm>
            <a:off x="1294581" y="4460526"/>
            <a:ext cx="6554838" cy="307777"/>
          </a:xfrm>
          <a:prstGeom prst="rect">
            <a:avLst/>
          </a:prstGeom>
          <a:noFill/>
          <a:ln>
            <a:noFill/>
          </a:ln>
        </p:spPr>
        <p:txBody>
          <a:bodyPr anchorCtr="0" anchor="b" bIns="38075" lIns="76200" spcFirstLastPara="1" rIns="76200" wrap="square" tIns="38075">
            <a:noAutofit/>
          </a:bodyPr>
          <a:lstStyle>
            <a:lvl1pPr lvl="0" algn="l">
              <a:lnSpc>
                <a:spcPct val="90000"/>
              </a:lnSpc>
              <a:spcBef>
                <a:spcPts val="0"/>
              </a:spcBef>
              <a:spcAft>
                <a:spcPts val="0"/>
              </a:spcAft>
              <a:buSzPts val="1200"/>
              <a:buNone/>
              <a:defRPr sz="1700">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502" name="Google Shape;502;p104"/>
          <p:cNvPicPr preferRelativeResize="0"/>
          <p:nvPr/>
        </p:nvPicPr>
        <p:blipFill rotWithShape="1">
          <a:blip r:embed="rId2">
            <a:alphaModFix/>
          </a:blip>
          <a:srcRect b="0" l="0" r="0" t="0"/>
          <a:stretch/>
        </p:blipFill>
        <p:spPr>
          <a:xfrm>
            <a:off x="1427726" y="4285105"/>
            <a:ext cx="6288548" cy="867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image" Target="../media/image5.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11" Type="http://schemas.openxmlformats.org/officeDocument/2006/relationships/slideLayout" Target="../slideLayouts/slideLayout32.xml"/><Relationship Id="rId33" Type="http://schemas.openxmlformats.org/officeDocument/2006/relationships/slideLayout" Target="../slideLayouts/slideLayout54.xml"/><Relationship Id="rId10" Type="http://schemas.openxmlformats.org/officeDocument/2006/relationships/slideLayout" Target="../slideLayouts/slideLayout31.xml"/><Relationship Id="rId32" Type="http://schemas.openxmlformats.org/officeDocument/2006/relationships/slideLayout" Target="../slideLayouts/slideLayout53.xml"/><Relationship Id="rId13" Type="http://schemas.openxmlformats.org/officeDocument/2006/relationships/slideLayout" Target="../slideLayouts/slideLayout34.xml"/><Relationship Id="rId35" Type="http://schemas.openxmlformats.org/officeDocument/2006/relationships/slideLayout" Target="../slideLayouts/slideLayout56.xml"/><Relationship Id="rId12" Type="http://schemas.openxmlformats.org/officeDocument/2006/relationships/slideLayout" Target="../slideLayouts/slideLayout33.xml"/><Relationship Id="rId34" Type="http://schemas.openxmlformats.org/officeDocument/2006/relationships/slideLayout" Target="../slideLayouts/slideLayout55.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36" Type="http://schemas.openxmlformats.org/officeDocument/2006/relationships/theme" Target="../theme/theme8.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theme" Target="../theme/theme7.xml"/><Relationship Id="rId1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theme" Target="../theme/theme2.xml"/><Relationship Id="rId16"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theme" Target="../theme/theme5.xml"/><Relationship Id="rId12"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24"/>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4"/>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106" name="Google Shape;10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7" name="Google Shape;107;p24"/>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rtl="0" algn="r">
              <a:buNone/>
              <a:defRPr b="1" sz="1000"/>
            </a:lvl1pPr>
            <a:lvl2pPr lvl="1" rtl="0" algn="r">
              <a:buNone/>
              <a:defRPr b="1" sz="1000"/>
            </a:lvl2pPr>
            <a:lvl3pPr lvl="2" rtl="0" algn="r">
              <a:buNone/>
              <a:defRPr b="1" sz="1000"/>
            </a:lvl3pPr>
            <a:lvl4pPr lvl="3" rtl="0" algn="r">
              <a:buNone/>
              <a:defRPr b="1" sz="1000"/>
            </a:lvl4pPr>
            <a:lvl5pPr lvl="4" rtl="0" algn="r">
              <a:buNone/>
              <a:defRPr b="1" sz="1000"/>
            </a:lvl5pPr>
            <a:lvl6pPr lvl="5" rtl="0" algn="r">
              <a:buNone/>
              <a:defRPr b="1" sz="1000"/>
            </a:lvl6pPr>
            <a:lvl7pPr lvl="6" rtl="0" algn="r">
              <a:buNone/>
              <a:defRPr b="1" sz="1000"/>
            </a:lvl7pPr>
            <a:lvl8pPr lvl="7" rtl="0" algn="r">
              <a:buNone/>
              <a:defRPr b="1" sz="1000"/>
            </a:lvl8pPr>
            <a:lvl9pPr lvl="8" rtl="0"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108" name="Google Shape;108;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59"/>
          <p:cNvSpPr txBox="1"/>
          <p:nvPr>
            <p:ph type="title"/>
          </p:nvPr>
        </p:nvSpPr>
        <p:spPr>
          <a:xfrm>
            <a:off x="416453" y="544610"/>
            <a:ext cx="8311096" cy="492443"/>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Clr>
                <a:srgbClr val="000000"/>
              </a:buClr>
              <a:buSzPts val="1200"/>
              <a:buFont typeface="Arial"/>
              <a:buNone/>
              <a:defRPr b="1" i="0" sz="3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9pPr>
          </a:lstStyle>
          <a:p/>
        </p:txBody>
      </p:sp>
      <p:sp>
        <p:nvSpPr>
          <p:cNvPr id="306" name="Google Shape;306;p59"/>
          <p:cNvSpPr txBox="1"/>
          <p:nvPr>
            <p:ph idx="1" type="body"/>
          </p:nvPr>
        </p:nvSpPr>
        <p:spPr>
          <a:xfrm>
            <a:off x="431168" y="1668639"/>
            <a:ext cx="8290776" cy="3256706"/>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700"/>
              <a:buFont typeface="Trebuchet MS"/>
              <a:buNone/>
              <a:defRPr b="0" i="0" sz="17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336550" lvl="3" marL="1828800" marR="0" rtl="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pic>
        <p:nvPicPr>
          <p:cNvPr id="307" name="Google Shape;307;p59"/>
          <p:cNvPicPr preferRelativeResize="0"/>
          <p:nvPr/>
        </p:nvPicPr>
        <p:blipFill rotWithShape="1">
          <a:blip r:embed="rId1">
            <a:alphaModFix/>
          </a:blip>
          <a:srcRect b="0" l="0" r="0" t="0"/>
          <a:stretch/>
        </p:blipFill>
        <p:spPr>
          <a:xfrm>
            <a:off x="8442348" y="4821183"/>
            <a:ext cx="483907" cy="1719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77"/>
          <p:cNvSpPr txBox="1"/>
          <p:nvPr>
            <p:ph type="title"/>
          </p:nvPr>
        </p:nvSpPr>
        <p:spPr>
          <a:xfrm>
            <a:off x="416453" y="608110"/>
            <a:ext cx="8311096" cy="492443"/>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Clr>
                <a:srgbClr val="000000"/>
              </a:buClr>
              <a:buSzPts val="1200"/>
              <a:buFont typeface="Arial"/>
              <a:buNone/>
              <a:defRPr b="1" i="0" sz="3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9pPr>
          </a:lstStyle>
          <a:p/>
        </p:txBody>
      </p:sp>
      <p:sp>
        <p:nvSpPr>
          <p:cNvPr id="384" name="Google Shape;384;p77"/>
          <p:cNvSpPr txBox="1"/>
          <p:nvPr>
            <p:ph idx="1" type="body"/>
          </p:nvPr>
        </p:nvSpPr>
        <p:spPr>
          <a:xfrm>
            <a:off x="431169" y="1668640"/>
            <a:ext cx="8290776" cy="3111868"/>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200"/>
              <a:buFont typeface="Trebuchet MS"/>
              <a:buNone/>
              <a:defRPr b="0" i="0" sz="1200" u="none" cap="none" strike="noStrike">
                <a:solidFill>
                  <a:schemeClr val="dk2"/>
                </a:solidFill>
                <a:latin typeface="Trebuchet MS"/>
                <a:ea typeface="Trebuchet MS"/>
                <a:cs typeface="Trebuchet MS"/>
                <a:sym typeface="Trebuchet MS"/>
              </a:defRPr>
            </a:lvl3pPr>
            <a:lvl4pPr indent="-336550" lvl="3" marL="1828800" marR="0" rtl="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sp>
        <p:nvSpPr>
          <p:cNvPr id="385" name="Google Shape;385;p77"/>
          <p:cNvSpPr txBox="1"/>
          <p:nvPr/>
        </p:nvSpPr>
        <p:spPr>
          <a:xfrm>
            <a:off x="8124304" y="4881568"/>
            <a:ext cx="267523" cy="115416"/>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accent5"/>
                </a:solidFill>
                <a:latin typeface="Trebuchet MS"/>
                <a:ea typeface="Trebuchet MS"/>
                <a:cs typeface="Trebuchet MS"/>
                <a:sym typeface="Trebuchet MS"/>
              </a:rPr>
              <a:t>‹#›</a:t>
            </a:fld>
            <a:r>
              <a:rPr b="0" i="0" lang="en" sz="800" u="none" cap="none" strike="noStrike">
                <a:solidFill>
                  <a:schemeClr val="accent5"/>
                </a:solidFill>
                <a:latin typeface="Century Gothic"/>
                <a:ea typeface="Century Gothic"/>
                <a:cs typeface="Century Gothic"/>
                <a:sym typeface="Century Gothic"/>
              </a:rPr>
              <a:t> </a:t>
            </a:r>
            <a:endParaRPr b="0" i="0" sz="800" u="none" cap="none" strike="noStrike">
              <a:solidFill>
                <a:schemeClr val="accent5"/>
              </a:solidFill>
              <a:latin typeface="Century Gothic"/>
              <a:ea typeface="Century Gothic"/>
              <a:cs typeface="Century Gothic"/>
              <a:sym typeface="Century Gothic"/>
            </a:endParaRPr>
          </a:p>
        </p:txBody>
      </p:sp>
      <p:pic>
        <p:nvPicPr>
          <p:cNvPr id="386" name="Google Shape;386;p77"/>
          <p:cNvPicPr preferRelativeResize="0"/>
          <p:nvPr/>
        </p:nvPicPr>
        <p:blipFill rotWithShape="1">
          <a:blip r:embed="rId1">
            <a:alphaModFix/>
          </a:blip>
          <a:srcRect b="0" l="0" r="0" t="0"/>
          <a:stretch/>
        </p:blipFill>
        <p:spPr>
          <a:xfrm>
            <a:off x="8573574" y="4845613"/>
            <a:ext cx="396573" cy="19828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93"/>
          <p:cNvSpPr txBox="1"/>
          <p:nvPr>
            <p:ph type="title"/>
          </p:nvPr>
        </p:nvSpPr>
        <p:spPr>
          <a:xfrm>
            <a:off x="416453" y="544610"/>
            <a:ext cx="8311096" cy="492443"/>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Clr>
                <a:srgbClr val="000000"/>
              </a:buClr>
              <a:buSzPts val="1200"/>
              <a:buFont typeface="Arial"/>
              <a:buNone/>
              <a:defRPr b="1" i="0" sz="3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9pPr>
          </a:lstStyle>
          <a:p/>
        </p:txBody>
      </p:sp>
      <p:sp>
        <p:nvSpPr>
          <p:cNvPr id="450" name="Google Shape;450;p93"/>
          <p:cNvSpPr txBox="1"/>
          <p:nvPr>
            <p:ph idx="1" type="body"/>
          </p:nvPr>
        </p:nvSpPr>
        <p:spPr>
          <a:xfrm>
            <a:off x="431168" y="1668639"/>
            <a:ext cx="8290776" cy="3256706"/>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700"/>
              <a:buFont typeface="Trebuchet MS"/>
              <a:buNone/>
              <a:defRPr b="0" i="0" sz="17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336550" lvl="3" marL="1828800" marR="0" rtl="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pic>
        <p:nvPicPr>
          <p:cNvPr id="451" name="Google Shape;451;p93"/>
          <p:cNvPicPr preferRelativeResize="0"/>
          <p:nvPr/>
        </p:nvPicPr>
        <p:blipFill rotWithShape="1">
          <a:blip r:embed="rId1">
            <a:alphaModFix/>
          </a:blip>
          <a:srcRect b="0" l="0" r="0" t="0"/>
          <a:stretch/>
        </p:blipFill>
        <p:spPr>
          <a:xfrm>
            <a:off x="8442348" y="4821183"/>
            <a:ext cx="483907" cy="1719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108"/>
          <p:cNvSpPr txBox="1"/>
          <p:nvPr>
            <p:ph type="title"/>
          </p:nvPr>
        </p:nvSpPr>
        <p:spPr>
          <a:xfrm>
            <a:off x="416453" y="544610"/>
            <a:ext cx="8311096" cy="492443"/>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Clr>
                <a:srgbClr val="000000"/>
              </a:buClr>
              <a:buSzPts val="1200"/>
              <a:buFont typeface="Arial"/>
              <a:buNone/>
              <a:defRPr b="1" i="0" sz="3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9pPr>
          </a:lstStyle>
          <a:p/>
        </p:txBody>
      </p:sp>
      <p:sp>
        <p:nvSpPr>
          <p:cNvPr id="515" name="Google Shape;515;p108"/>
          <p:cNvSpPr txBox="1"/>
          <p:nvPr>
            <p:ph idx="1" type="body"/>
          </p:nvPr>
        </p:nvSpPr>
        <p:spPr>
          <a:xfrm>
            <a:off x="431168" y="1668639"/>
            <a:ext cx="8290776" cy="3256706"/>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700"/>
              <a:buFont typeface="Trebuchet MS"/>
              <a:buNone/>
              <a:defRPr b="0" i="0" sz="17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336550" lvl="3" marL="1828800" marR="0" rtl="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pic>
        <p:nvPicPr>
          <p:cNvPr id="516" name="Google Shape;516;p108"/>
          <p:cNvPicPr preferRelativeResize="0"/>
          <p:nvPr/>
        </p:nvPicPr>
        <p:blipFill rotWithShape="1">
          <a:blip r:embed="rId1">
            <a:alphaModFix/>
          </a:blip>
          <a:srcRect b="0" l="0" r="0" t="0"/>
          <a:stretch/>
        </p:blipFill>
        <p:spPr>
          <a:xfrm>
            <a:off x="8442348" y="4821183"/>
            <a:ext cx="483907" cy="1719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sp>
        <p:nvSpPr>
          <p:cNvPr id="564" name="Google Shape;564;p120"/>
          <p:cNvSpPr txBox="1"/>
          <p:nvPr>
            <p:ph type="title"/>
          </p:nvPr>
        </p:nvSpPr>
        <p:spPr>
          <a:xfrm>
            <a:off x="416453" y="544610"/>
            <a:ext cx="8311096" cy="492443"/>
          </a:xfrm>
          <a:prstGeom prst="rect">
            <a:avLst/>
          </a:prstGeom>
          <a:noFill/>
          <a:ln>
            <a:noFill/>
          </a:ln>
        </p:spPr>
        <p:txBody>
          <a:bodyPr anchorCtr="0" anchor="b" bIns="38075" lIns="76200" spcFirstLastPara="1" rIns="76200" wrap="square" tIns="38075">
            <a:noAutofit/>
          </a:bodyPr>
          <a:lstStyle>
            <a:lvl1pPr lvl="0" marR="0" rtl="0" algn="ctr">
              <a:lnSpc>
                <a:spcPct val="90000"/>
              </a:lnSpc>
              <a:spcBef>
                <a:spcPts val="0"/>
              </a:spcBef>
              <a:spcAft>
                <a:spcPts val="0"/>
              </a:spcAft>
              <a:buClr>
                <a:srgbClr val="000000"/>
              </a:buClr>
              <a:buSzPts val="1200"/>
              <a:buFont typeface="Arial"/>
              <a:buNone/>
              <a:defRPr b="1" i="0" sz="3000" u="none" cap="none" strike="noStrike">
                <a:solidFill>
                  <a:schemeClr val="dk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1" i="0" sz="2700" u="none" cap="none" strike="noStrike">
                <a:solidFill>
                  <a:srgbClr val="73B900"/>
                </a:solidFill>
                <a:latin typeface="Arial"/>
                <a:ea typeface="Arial"/>
                <a:cs typeface="Arial"/>
                <a:sym typeface="Arial"/>
              </a:defRPr>
            </a:lvl9pPr>
          </a:lstStyle>
          <a:p/>
        </p:txBody>
      </p:sp>
      <p:sp>
        <p:nvSpPr>
          <p:cNvPr id="565" name="Google Shape;565;p120"/>
          <p:cNvSpPr txBox="1"/>
          <p:nvPr>
            <p:ph idx="1" type="body"/>
          </p:nvPr>
        </p:nvSpPr>
        <p:spPr>
          <a:xfrm>
            <a:off x="431168" y="1668639"/>
            <a:ext cx="8290776" cy="3256706"/>
          </a:xfrm>
          <a:prstGeom prst="rect">
            <a:avLst/>
          </a:prstGeom>
          <a:noFill/>
          <a:ln>
            <a:noFill/>
          </a:ln>
        </p:spPr>
        <p:txBody>
          <a:bodyPr anchorCtr="0" anchor="t" bIns="38075" lIns="76200" spcFirstLastPara="1" rIns="76200" wrap="square" tIns="38075">
            <a:noAutofit/>
          </a:bodyPr>
          <a:lstStyle>
            <a:lvl1pPr indent="-228600" lvl="0" marL="457200" marR="0" rtl="0" algn="l">
              <a:lnSpc>
                <a:spcPct val="90000"/>
              </a:lnSpc>
              <a:spcBef>
                <a:spcPts val="800"/>
              </a:spcBef>
              <a:spcAft>
                <a:spcPts val="0"/>
              </a:spcAft>
              <a:buClr>
                <a:schemeClr val="dk1"/>
              </a:buClr>
              <a:buSzPts val="1700"/>
              <a:buFont typeface="Trebuchet MS"/>
              <a:buNone/>
              <a:defRPr b="0" i="0" sz="17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800"/>
              </a:spcBef>
              <a:spcAft>
                <a:spcPts val="0"/>
              </a:spcAft>
              <a:buClr>
                <a:schemeClr val="dk1"/>
              </a:buClr>
              <a:buSzPts val="1500"/>
              <a:buFont typeface="Trebuchet MS"/>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800"/>
              </a:spcBef>
              <a:spcAft>
                <a:spcPts val="0"/>
              </a:spcAft>
              <a:buClr>
                <a:schemeClr val="dk1"/>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336550" lvl="3" marL="1828800" marR="0" rtl="0" algn="l">
              <a:lnSpc>
                <a:spcPct val="100000"/>
              </a:lnSpc>
              <a:spcBef>
                <a:spcPts val="8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4pPr>
            <a:lvl5pPr indent="-336550" lvl="4" marL="22860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5pPr>
            <a:lvl6pPr indent="-336550" lvl="5" marL="27432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6pPr>
            <a:lvl7pPr indent="-336550" lvl="6" marL="32004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7pPr>
            <a:lvl8pPr indent="-336550" lvl="7" marL="36576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8pPr>
            <a:lvl9pPr indent="-336550" lvl="8" marL="4114800" marR="0" rtl="0" algn="l">
              <a:lnSpc>
                <a:spcPct val="100000"/>
              </a:lnSpc>
              <a:spcBef>
                <a:spcPts val="300"/>
              </a:spcBef>
              <a:spcAft>
                <a:spcPts val="0"/>
              </a:spcAft>
              <a:buClr>
                <a:schemeClr val="dk2"/>
              </a:buClr>
              <a:buSzPts val="1700"/>
              <a:buFont typeface="Trebuchet MS"/>
              <a:buChar char="»"/>
              <a:defRPr b="0" i="0" sz="1700" u="none" cap="none" strike="noStrike">
                <a:solidFill>
                  <a:schemeClr val="dk2"/>
                </a:solidFill>
                <a:latin typeface="Trebuchet MS"/>
                <a:ea typeface="Trebuchet MS"/>
                <a:cs typeface="Trebuchet MS"/>
                <a:sym typeface="Trebuchet MS"/>
              </a:defRPr>
            </a:lvl9pPr>
          </a:lstStyle>
          <a:p/>
        </p:txBody>
      </p:sp>
      <p:pic>
        <p:nvPicPr>
          <p:cNvPr id="566" name="Google Shape;566;p120"/>
          <p:cNvPicPr preferRelativeResize="0"/>
          <p:nvPr/>
        </p:nvPicPr>
        <p:blipFill rotWithShape="1">
          <a:blip r:embed="rId1">
            <a:alphaModFix/>
          </a:blip>
          <a:srcRect b="0" l="0" r="0" t="0"/>
          <a:stretch/>
        </p:blipFill>
        <p:spPr>
          <a:xfrm>
            <a:off x="8442348" y="4821183"/>
            <a:ext cx="483907" cy="1719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53.jpg"/><Relationship Id="rId4" Type="http://schemas.openxmlformats.org/officeDocument/2006/relationships/image" Target="../media/image49.jpg"/><Relationship Id="rId5" Type="http://schemas.openxmlformats.org/officeDocument/2006/relationships/image" Target="../media/image56.png"/><Relationship Id="rId6" Type="http://schemas.openxmlformats.org/officeDocument/2006/relationships/image" Target="../media/image66.png"/><Relationship Id="rId7" Type="http://schemas.openxmlformats.org/officeDocument/2006/relationships/image" Target="../media/image60.png"/><Relationship Id="rId8"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hyperlink" Target="https://en.wikipedia.org/wiki/USB_flash_drive" TargetMode="Externa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 Id="rId3" Type="http://schemas.openxmlformats.org/officeDocument/2006/relationships/hyperlink" Target="http://kdd.ics.uci.edu/databases/kddcup99/kddcup99.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 Id="rId3" Type="http://schemas.openxmlformats.org/officeDocument/2006/relationships/hyperlink" Target="https://kdd.ics.uci.edu/databases/kddcup99/task.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 Id="rId3" Type="http://schemas.openxmlformats.org/officeDocument/2006/relationships/image" Target="../media/image76.png"/><Relationship Id="rId4" Type="http://schemas.openxmlformats.org/officeDocument/2006/relationships/image" Target="../media/image67.png"/><Relationship Id="rId9" Type="http://schemas.openxmlformats.org/officeDocument/2006/relationships/hyperlink" Target="https://www.forbes.com/sites/parmyolson/2015/10/14/hackers-mobile-network-backbone-ss7/#59d777f85142" TargetMode="External"/><Relationship Id="rId5" Type="http://schemas.openxmlformats.org/officeDocument/2006/relationships/hyperlink" Target="https://www.information-age.com/telecoms-industry-dns-attacks-attacked-slowest-fix-123469037/" TargetMode="External"/><Relationship Id="rId6" Type="http://schemas.openxmlformats.org/officeDocument/2006/relationships/image" Target="../media/image62.png"/><Relationship Id="rId7" Type="http://schemas.openxmlformats.org/officeDocument/2006/relationships/hyperlink" Target="https://telecom.economictimes.indiatimes.com/news/telecom-operators-are-not-properly-prepared-for-cyber-attacks-a10-networks/62504221" TargetMode="External"/><Relationship Id="rId8" Type="http://schemas.openxmlformats.org/officeDocument/2006/relationships/image" Target="../media/image71.png"/><Relationship Id="rId11" Type="http://schemas.openxmlformats.org/officeDocument/2006/relationships/hyperlink" Target="https://techcrunch.com/2011/04/23/hack-attack-sony-confirms-playstation-network-outage-caused-by-external-intrusion/" TargetMode="External"/><Relationship Id="rId10" Type="http://schemas.openxmlformats.org/officeDocument/2006/relationships/image" Target="../media/image61.png"/><Relationship Id="rId13" Type="http://schemas.openxmlformats.org/officeDocument/2006/relationships/hyperlink" Target="https://www.wired.com/story/white-house-warns-russian-router-hacking-muddles-message/" TargetMode="External"/><Relationship Id="rId12"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hyperlink" Target="https://drive.google.com/file/d/18BGj39vlQMC4MVyEmsR1idRzYk9C46Ce/view?usp=drive_link" TargetMode="External"/><Relationship Id="rId4" Type="http://schemas.openxmlformats.org/officeDocument/2006/relationships/hyperlink" Target="https://drive.google.com/drive/folders/1jgfM6s5H5-bzShH4SqogKc3zGUnufQB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hyperlink" Target="https://goo.gl/eTxV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hyperlink" Target="https://goo.gl/eTxVtA" TargetMode="External"/><Relationship Id="rId5" Type="http://schemas.openxmlformats.org/officeDocument/2006/relationships/image" Target="../media/image75.png"/><Relationship Id="rId6" Type="http://schemas.openxmlformats.org/officeDocument/2006/relationships/image" Target="../media/image65.png"/><Relationship Id="rId7"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hyperlink" Target="https://www.youtube.com/watch?v=OtD8wVaFm6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 Id="rId3" Type="http://schemas.openxmlformats.org/officeDocument/2006/relationships/hyperlink" Target="https://goo.gl/GWNdEm" TargetMode="External"/><Relationship Id="rId4" Type="http://schemas.openxmlformats.org/officeDocument/2006/relationships/image" Target="../media/image94.png"/><Relationship Id="rId5"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81.png"/><Relationship Id="rId4" Type="http://schemas.openxmlformats.org/officeDocument/2006/relationships/hyperlink" Target="https://www.youtube.com/watch?v=4jRBRDbJem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84.png"/><Relationship Id="rId4" Type="http://schemas.openxmlformats.org/officeDocument/2006/relationships/hyperlink" Target="https://goo.gl/R8Y8P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 Id="rId3"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xml"/><Relationship Id="rId3" Type="http://schemas.openxmlformats.org/officeDocument/2006/relationships/image" Target="../media/image1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 Id="rId3"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hyperlink" Target="https://stats.stackexchange.com/questions/160260/anomaly-detection-based-on-cluste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8.xml"/><Relationship Id="rId3"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9.xml"/><Relationship Id="rId3" Type="http://schemas.openxmlformats.org/officeDocument/2006/relationships/image" Target="../media/image97.png"/><Relationship Id="rId4" Type="http://schemas.openxmlformats.org/officeDocument/2006/relationships/hyperlink" Target="https://medium.com/@venkatakrishna.jonnalagadda/sparse-stacked-and-variational-autoencoder-efe5bfe73b64" TargetMode="External"/><Relationship Id="rId5" Type="http://schemas.openxmlformats.org/officeDocument/2006/relationships/image" Target="../media/image101.png"/><Relationship Id="rId6" Type="http://schemas.openxmlformats.org/officeDocument/2006/relationships/image" Target="../media/image87.png"/><Relationship Id="rId7" Type="http://schemas.openxmlformats.org/officeDocument/2006/relationships/hyperlink" Target="https://blog.keras.io/building-autoencoders-in-kera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0.xml"/><Relationship Id="rId3" Type="http://schemas.openxmlformats.org/officeDocument/2006/relationships/hyperlink" Target="https://swarbrickjones.wordpress.com/2015/04/29/convolutional-autoencoders-in-pythontheanolasagne/" TargetMode="External"/><Relationship Id="rId4" Type="http://schemas.openxmlformats.org/officeDocument/2006/relationships/image" Target="../media/image100.png"/><Relationship Id="rId5" Type="http://schemas.openxmlformats.org/officeDocument/2006/relationships/image" Target="../media/image92.png"/><Relationship Id="rId6" Type="http://schemas.openxmlformats.org/officeDocument/2006/relationships/hyperlink" Target="https://arxiv.org/pdf/1506.01057v2.pdf" TargetMode="External"/><Relationship Id="rId7" Type="http://schemas.openxmlformats.org/officeDocument/2006/relationships/image" Target="../media/image95.png"/><Relationship Id="rId8" Type="http://schemas.openxmlformats.org/officeDocument/2006/relationships/hyperlink" Target="https://deeplearning4j.org/deepautoencoder"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2.xml"/><Relationship Id="rId3" Type="http://schemas.openxmlformats.org/officeDocument/2006/relationships/image" Target="../media/image10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3.xml"/><Relationship Id="rId3" Type="http://schemas.openxmlformats.org/officeDocument/2006/relationships/image" Target="../media/image96.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4.xml"/><Relationship Id="rId3" Type="http://schemas.openxmlformats.org/officeDocument/2006/relationships/image" Target="../media/image96.png"/><Relationship Id="rId4" Type="http://schemas.openxmlformats.org/officeDocument/2006/relationships/image" Target="../media/image124.png"/><Relationship Id="rId5"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5.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6.xml"/><Relationship Id="rId3"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59.xml"/><Relationship Id="rId3" Type="http://schemas.openxmlformats.org/officeDocument/2006/relationships/image" Target="../media/image126.png"/><Relationship Id="rId4" Type="http://schemas.openxmlformats.org/officeDocument/2006/relationships/image" Target="../media/image121.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6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0.xml"/><Relationship Id="rId3" Type="http://schemas.openxmlformats.org/officeDocument/2006/relationships/image" Target="../media/image124.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 Id="rId3" Type="http://schemas.openxmlformats.org/officeDocument/2006/relationships/image" Target="../media/image1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2.xml"/><Relationship Id="rId3"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3.xml"/><Relationship Id="rId3" Type="http://schemas.openxmlformats.org/officeDocument/2006/relationships/image" Target="../media/image123.png"/><Relationship Id="rId4" Type="http://schemas.openxmlformats.org/officeDocument/2006/relationships/image" Target="../media/image118.png"/><Relationship Id="rId5" Type="http://schemas.openxmlformats.org/officeDocument/2006/relationships/hyperlink" Target="https://medium.com/analytics-vidhya/the-problems-of-generative-adversarial-networks-gans-3d887efa578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4.xml"/><Relationship Id="rId3"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5.xml"/><Relationship Id="rId3"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6.xml"/><Relationship Id="rId3" Type="http://schemas.openxmlformats.org/officeDocument/2006/relationships/image" Target="../media/image1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8.xml"/><Relationship Id="rId3" Type="http://schemas.openxmlformats.org/officeDocument/2006/relationships/image" Target="../media/image111.png"/><Relationship Id="rId4" Type="http://schemas.openxmlformats.org/officeDocument/2006/relationships/hyperlink" Target="https://arxiv.org/pdf/1805.06605.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9.xml"/><Relationship Id="rId3" Type="http://schemas.openxmlformats.org/officeDocument/2006/relationships/image" Target="../media/image115.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image" Target="../media/image5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2.xml"/><Relationship Id="rId3" Type="http://schemas.openxmlformats.org/officeDocument/2006/relationships/image" Target="../media/image1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3.xml"/><Relationship Id="rId3" Type="http://schemas.openxmlformats.org/officeDocument/2006/relationships/image" Target="../media/image116.png"/><Relationship Id="rId4" Type="http://schemas.openxmlformats.org/officeDocument/2006/relationships/image" Target="../media/image131.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hyperlink" Target="https://tcwang0509.github.io/pix2pixH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6.xml"/><Relationship Id="rId3" Type="http://schemas.openxmlformats.org/officeDocument/2006/relationships/image" Target="../media/image1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8.xml"/><Relationship Id="rId3" Type="http://schemas.openxmlformats.org/officeDocument/2006/relationships/image" Target="../media/image1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9.xml"/><Relationship Id="rId3"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6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31"/>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617" name="Google Shape;617;p131"/>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618" name="Google Shape;618;p131"/>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619" name="Google Shape;619;p131"/>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xchen375@ucsc.edu</a:t>
            </a:r>
            <a:endParaRPr sz="1100">
              <a:solidFill>
                <a:schemeClr val="dk2"/>
              </a:solidFill>
            </a:endParaRPr>
          </a:p>
        </p:txBody>
      </p:sp>
      <p:pic>
        <p:nvPicPr>
          <p:cNvPr id="620" name="Google Shape;620;p131"/>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621" name="Google Shape;621;p131"/>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40"/>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Why is Anomaly Detection Important?</a:t>
            </a:r>
            <a:endParaRPr/>
          </a:p>
        </p:txBody>
      </p:sp>
      <p:sp>
        <p:nvSpPr>
          <p:cNvPr id="685" name="Google Shape;685;p140"/>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Case Study</a:t>
            </a:r>
            <a:endParaRPr/>
          </a:p>
        </p:txBody>
      </p:sp>
      <p:pic>
        <p:nvPicPr>
          <p:cNvPr descr="Siemens LOGO!, a PLC for small automation projects, open to attack - Help  Net Security" id="686" name="Google Shape;686;p140"/>
          <p:cNvPicPr preferRelativeResize="0"/>
          <p:nvPr/>
        </p:nvPicPr>
        <p:blipFill rotWithShape="1">
          <a:blip r:embed="rId3">
            <a:alphaModFix/>
          </a:blip>
          <a:srcRect b="0" l="0" r="0" t="0"/>
          <a:stretch/>
        </p:blipFill>
        <p:spPr>
          <a:xfrm>
            <a:off x="322729" y="1621715"/>
            <a:ext cx="1483503" cy="1415079"/>
          </a:xfrm>
          <a:prstGeom prst="rect">
            <a:avLst/>
          </a:prstGeom>
          <a:noFill/>
          <a:ln>
            <a:noFill/>
          </a:ln>
        </p:spPr>
      </p:pic>
      <p:pic>
        <p:nvPicPr>
          <p:cNvPr descr="Delta SCADA System, Supervisory Control And Data Acquisition, SCADA Kit,  स्काडा सिस्टम in Bhosari, Pune , Nile Automation &amp; Control System | ID:  18746985597" id="687" name="Google Shape;687;p140"/>
          <p:cNvPicPr preferRelativeResize="0"/>
          <p:nvPr/>
        </p:nvPicPr>
        <p:blipFill rotWithShape="1">
          <a:blip r:embed="rId4">
            <a:alphaModFix/>
          </a:blip>
          <a:srcRect b="0" l="0" r="0" t="0"/>
          <a:stretch/>
        </p:blipFill>
        <p:spPr>
          <a:xfrm>
            <a:off x="2002801" y="2690915"/>
            <a:ext cx="2497481" cy="2007975"/>
          </a:xfrm>
          <a:prstGeom prst="rect">
            <a:avLst/>
          </a:prstGeom>
          <a:noFill/>
          <a:ln>
            <a:noFill/>
          </a:ln>
        </p:spPr>
      </p:pic>
      <p:pic>
        <p:nvPicPr>
          <p:cNvPr descr="PROFINET support center" id="688" name="Google Shape;688;p140"/>
          <p:cNvPicPr preferRelativeResize="0"/>
          <p:nvPr/>
        </p:nvPicPr>
        <p:blipFill rotWithShape="1">
          <a:blip r:embed="rId5">
            <a:alphaModFix/>
          </a:blip>
          <a:srcRect b="0" l="0" r="0" t="0"/>
          <a:stretch/>
        </p:blipFill>
        <p:spPr>
          <a:xfrm>
            <a:off x="4768568" y="1449719"/>
            <a:ext cx="1329484" cy="1665101"/>
          </a:xfrm>
          <a:prstGeom prst="rect">
            <a:avLst/>
          </a:prstGeom>
          <a:noFill/>
          <a:ln>
            <a:noFill/>
          </a:ln>
        </p:spPr>
      </p:pic>
      <p:pic>
        <p:nvPicPr>
          <p:cNvPr descr="Online Digital Forensics Courses and Labs" id="689" name="Google Shape;689;p140"/>
          <p:cNvPicPr preferRelativeResize="0"/>
          <p:nvPr/>
        </p:nvPicPr>
        <p:blipFill rotWithShape="1">
          <a:blip r:embed="rId6">
            <a:alphaModFix/>
          </a:blip>
          <a:srcRect b="0" l="0" r="0" t="0"/>
          <a:stretch/>
        </p:blipFill>
        <p:spPr>
          <a:xfrm>
            <a:off x="4912005" y="3077042"/>
            <a:ext cx="4064000" cy="2008188"/>
          </a:xfrm>
          <a:prstGeom prst="rect">
            <a:avLst/>
          </a:prstGeom>
          <a:noFill/>
          <a:ln>
            <a:noFill/>
          </a:ln>
        </p:spPr>
      </p:pic>
      <p:sp>
        <p:nvSpPr>
          <p:cNvPr id="690" name="Google Shape;690;p140"/>
          <p:cNvSpPr txBox="1"/>
          <p:nvPr/>
        </p:nvSpPr>
        <p:spPr>
          <a:xfrm>
            <a:off x="379008" y="3179028"/>
            <a:ext cx="1525508"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Programmable Logic Controllers (PLCs)</a:t>
            </a:r>
            <a:endParaRPr sz="1200"/>
          </a:p>
        </p:txBody>
      </p:sp>
      <p:sp>
        <p:nvSpPr>
          <p:cNvPr id="691" name="Google Shape;691;p140"/>
          <p:cNvSpPr txBox="1"/>
          <p:nvPr/>
        </p:nvSpPr>
        <p:spPr>
          <a:xfrm>
            <a:off x="2524646" y="2144808"/>
            <a:ext cx="1525508"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222222"/>
                </a:solidFill>
                <a:latin typeface="Roboto"/>
                <a:ea typeface="Roboto"/>
                <a:cs typeface="Roboto"/>
                <a:sym typeface="Roboto"/>
              </a:rPr>
              <a:t>Supervisory control and data acquisition (</a:t>
            </a:r>
            <a:r>
              <a:rPr b="1" i="0" lang="en" sz="1200" u="none" cap="none" strike="noStrike">
                <a:solidFill>
                  <a:srgbClr val="222222"/>
                </a:solidFill>
                <a:latin typeface="Roboto"/>
                <a:ea typeface="Roboto"/>
                <a:cs typeface="Roboto"/>
                <a:sym typeface="Roboto"/>
              </a:rPr>
              <a:t>SCADA</a:t>
            </a:r>
            <a:r>
              <a:rPr b="0" i="0" lang="en" sz="1200" u="none" cap="none" strike="noStrike">
                <a:solidFill>
                  <a:srgbClr val="222222"/>
                </a:solidFill>
                <a:latin typeface="Roboto"/>
                <a:ea typeface="Roboto"/>
                <a:cs typeface="Roboto"/>
                <a:sym typeface="Roboto"/>
              </a:rPr>
              <a:t>)</a:t>
            </a:r>
            <a:endParaRPr b="0" i="0" sz="1200" u="none" cap="none" strike="noStrike">
              <a:solidFill>
                <a:srgbClr val="000000"/>
              </a:solidFill>
              <a:latin typeface="Arial"/>
              <a:ea typeface="Arial"/>
              <a:cs typeface="Arial"/>
              <a:sym typeface="Arial"/>
            </a:endParaRPr>
          </a:p>
        </p:txBody>
      </p:sp>
      <p:pic>
        <p:nvPicPr>
          <p:cNvPr descr="PROFINET - Wikipedia" id="692" name="Google Shape;692;p140"/>
          <p:cNvPicPr preferRelativeResize="0"/>
          <p:nvPr/>
        </p:nvPicPr>
        <p:blipFill rotWithShape="1">
          <a:blip r:embed="rId7">
            <a:alphaModFix/>
          </a:blip>
          <a:srcRect b="0" l="0" r="0" t="0"/>
          <a:stretch/>
        </p:blipFill>
        <p:spPr>
          <a:xfrm>
            <a:off x="6304549" y="1905733"/>
            <a:ext cx="1197759" cy="633710"/>
          </a:xfrm>
          <a:prstGeom prst="rect">
            <a:avLst/>
          </a:prstGeom>
          <a:noFill/>
          <a:ln>
            <a:noFill/>
          </a:ln>
        </p:spPr>
      </p:pic>
      <p:pic>
        <p:nvPicPr>
          <p:cNvPr id="693" name="Google Shape;693;p140"/>
          <p:cNvPicPr preferRelativeResize="0"/>
          <p:nvPr/>
        </p:nvPicPr>
        <p:blipFill rotWithShape="1">
          <a:blip r:embed="rId8">
            <a:alphaModFix/>
          </a:blip>
          <a:srcRect b="0" l="0" r="0" t="0"/>
          <a:stretch/>
        </p:blipFill>
        <p:spPr>
          <a:xfrm>
            <a:off x="6176682" y="3225346"/>
            <a:ext cx="1017821" cy="3896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41"/>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The Stuxnet Worm</a:t>
            </a:r>
            <a:endParaRPr/>
          </a:p>
        </p:txBody>
      </p:sp>
      <p:sp>
        <p:nvSpPr>
          <p:cNvPr id="700" name="Google Shape;700;p141"/>
          <p:cNvSpPr txBox="1"/>
          <p:nvPr>
            <p:ph idx="1" type="body"/>
          </p:nvPr>
        </p:nvSpPr>
        <p:spPr>
          <a:xfrm>
            <a:off x="438150" y="1626763"/>
            <a:ext cx="8290500" cy="3078000"/>
          </a:xfrm>
          <a:prstGeom prst="rect">
            <a:avLst/>
          </a:prstGeom>
          <a:noFill/>
          <a:ln>
            <a:noFill/>
          </a:ln>
        </p:spPr>
        <p:txBody>
          <a:bodyPr anchorCtr="0" anchor="t" bIns="38075" lIns="76200" spcFirstLastPara="1" rIns="76200" wrap="square" tIns="38075">
            <a:noAutofit/>
          </a:bodyPr>
          <a:lstStyle/>
          <a:p>
            <a:pPr indent="-234950" lvl="0" marL="431800" rtl="0" algn="l">
              <a:lnSpc>
                <a:spcPct val="90000"/>
              </a:lnSpc>
              <a:spcBef>
                <a:spcPts val="800"/>
              </a:spcBef>
              <a:spcAft>
                <a:spcPts val="0"/>
              </a:spcAft>
              <a:buSzPts val="1500"/>
              <a:buFont typeface="Arial"/>
              <a:buChar char="•"/>
            </a:pPr>
            <a:r>
              <a:rPr lang="en">
                <a:solidFill>
                  <a:srgbClr val="000000"/>
                </a:solidFill>
                <a:latin typeface="Calibri"/>
                <a:ea typeface="Calibri"/>
                <a:cs typeface="Calibri"/>
                <a:sym typeface="Calibri"/>
              </a:rPr>
              <a:t>A</a:t>
            </a:r>
            <a:r>
              <a:rPr b="0" i="0" lang="en">
                <a:solidFill>
                  <a:srgbClr val="000000"/>
                </a:solidFill>
                <a:latin typeface="Calibri"/>
                <a:ea typeface="Calibri"/>
                <a:cs typeface="Calibri"/>
                <a:sym typeface="Calibri"/>
              </a:rPr>
              <a:t> 500-kilobyte malicious computer worm that targets SCADA systems.</a:t>
            </a:r>
            <a:endParaRPr/>
          </a:p>
          <a:p>
            <a:pPr indent="-234950" lvl="0" marL="431800" rtl="0" algn="l">
              <a:lnSpc>
                <a:spcPct val="90000"/>
              </a:lnSpc>
              <a:spcBef>
                <a:spcPts val="800"/>
              </a:spcBef>
              <a:spcAft>
                <a:spcPts val="0"/>
              </a:spcAft>
              <a:buSzPts val="1500"/>
              <a:buFont typeface="Arial"/>
              <a:buChar char="•"/>
            </a:pPr>
            <a:r>
              <a:rPr lang="en">
                <a:solidFill>
                  <a:schemeClr val="lt2"/>
                </a:solidFill>
                <a:latin typeface="Calibri"/>
                <a:ea typeface="Calibri"/>
                <a:cs typeface="Calibri"/>
                <a:sym typeface="Calibri"/>
              </a:rPr>
              <a:t>Spread:</a:t>
            </a:r>
            <a:endParaRPr b="0" i="0">
              <a:solidFill>
                <a:schemeClr val="lt2"/>
              </a:solidFill>
              <a:latin typeface="Calibri"/>
              <a:ea typeface="Calibri"/>
              <a:cs typeface="Calibri"/>
              <a:sym typeface="Calibri"/>
            </a:endParaRPr>
          </a:p>
          <a:p>
            <a:pPr indent="-234950" lvl="1" marL="812800" rtl="0" algn="l">
              <a:lnSpc>
                <a:spcPct val="90000"/>
              </a:lnSpc>
              <a:spcBef>
                <a:spcPts val="800"/>
              </a:spcBef>
              <a:spcAft>
                <a:spcPts val="0"/>
              </a:spcAft>
              <a:buSzPts val="1300"/>
              <a:buFont typeface="Arial"/>
              <a:buChar char="•"/>
            </a:pPr>
            <a:r>
              <a:rPr b="0" i="0" lang="en" sz="1500">
                <a:solidFill>
                  <a:srgbClr val="202122"/>
                </a:solidFill>
                <a:latin typeface="Calibri"/>
                <a:ea typeface="Calibri"/>
                <a:cs typeface="Calibri"/>
                <a:sym typeface="Calibri"/>
              </a:rPr>
              <a:t>Through infected removable drives such as </a:t>
            </a:r>
            <a:r>
              <a:rPr b="0" i="0" lang="en" sz="1500" u="sng">
                <a:solidFill>
                  <a:schemeClr val="hlink"/>
                </a:solidFill>
                <a:latin typeface="Calibri"/>
                <a:ea typeface="Calibri"/>
                <a:cs typeface="Calibri"/>
                <a:sym typeface="Calibri"/>
                <a:hlinkClick r:id="rId3"/>
              </a:rPr>
              <a:t>USB flash drives</a:t>
            </a:r>
            <a:r>
              <a:rPr b="0" i="0" lang="en" sz="1500" u="sng">
                <a:solidFill>
                  <a:schemeClr val="dk2"/>
                </a:solidFill>
                <a:latin typeface="Calibri"/>
                <a:ea typeface="Calibri"/>
                <a:cs typeface="Calibri"/>
                <a:sym typeface="Calibri"/>
              </a:rPr>
              <a:t>.</a:t>
            </a:r>
            <a:endParaRPr sz="1500">
              <a:solidFill>
                <a:schemeClr val="dk2"/>
              </a:solidFill>
              <a:latin typeface="Calibri"/>
              <a:ea typeface="Calibri"/>
              <a:cs typeface="Calibri"/>
              <a:sym typeface="Calibri"/>
            </a:endParaRPr>
          </a:p>
          <a:p>
            <a:pPr indent="-234950" lvl="0" marL="431800" rtl="0" algn="l">
              <a:lnSpc>
                <a:spcPct val="90000"/>
              </a:lnSpc>
              <a:spcBef>
                <a:spcPts val="800"/>
              </a:spcBef>
              <a:spcAft>
                <a:spcPts val="0"/>
              </a:spcAft>
              <a:buSzPts val="1500"/>
              <a:buFont typeface="Arial"/>
              <a:buChar char="•"/>
            </a:pPr>
            <a:r>
              <a:rPr b="0" i="0" lang="en">
                <a:solidFill>
                  <a:schemeClr val="lt2"/>
                </a:solidFill>
                <a:latin typeface="Calibri"/>
                <a:ea typeface="Calibri"/>
                <a:cs typeface="Calibri"/>
                <a:sym typeface="Calibri"/>
              </a:rPr>
              <a:t>Operation:</a:t>
            </a:r>
            <a:endParaRPr/>
          </a:p>
          <a:p>
            <a:pPr indent="-234950" lvl="1" marL="812800" rtl="0" algn="l">
              <a:lnSpc>
                <a:spcPct val="90000"/>
              </a:lnSpc>
              <a:spcBef>
                <a:spcPts val="800"/>
              </a:spcBef>
              <a:spcAft>
                <a:spcPts val="0"/>
              </a:spcAft>
              <a:buSzPts val="1300"/>
              <a:buFont typeface="Arial"/>
              <a:buChar char="•"/>
            </a:pPr>
            <a:r>
              <a:rPr lang="en" sz="1500">
                <a:solidFill>
                  <a:srgbClr val="000000"/>
                </a:solidFill>
                <a:latin typeface="Calibri"/>
                <a:ea typeface="Calibri"/>
                <a:cs typeface="Calibri"/>
                <a:sym typeface="Calibri"/>
              </a:rPr>
              <a:t>A</a:t>
            </a:r>
            <a:r>
              <a:rPr b="0" i="0" lang="en" sz="1500">
                <a:solidFill>
                  <a:srgbClr val="000000"/>
                </a:solidFill>
                <a:latin typeface="Calibri"/>
                <a:ea typeface="Calibri"/>
                <a:cs typeface="Calibri"/>
                <a:sym typeface="Calibri"/>
              </a:rPr>
              <a:t>nalyzed and targeted Windows networks and computer systems.</a:t>
            </a:r>
            <a:endParaRPr sz="1500">
              <a:solidFill>
                <a:srgbClr val="000000"/>
              </a:solidFill>
              <a:latin typeface="Calibri"/>
              <a:ea typeface="Calibri"/>
              <a:cs typeface="Calibri"/>
              <a:sym typeface="Calibri"/>
            </a:endParaRPr>
          </a:p>
          <a:p>
            <a:pPr indent="-234950" lvl="1" marL="812800" rtl="0" algn="l">
              <a:lnSpc>
                <a:spcPct val="90000"/>
              </a:lnSpc>
              <a:spcBef>
                <a:spcPts val="800"/>
              </a:spcBef>
              <a:spcAft>
                <a:spcPts val="0"/>
              </a:spcAft>
              <a:buSzPts val="1300"/>
              <a:buFont typeface="Arial"/>
              <a:buChar char="•"/>
            </a:pPr>
            <a:r>
              <a:rPr b="0" i="0" lang="en" sz="1500">
                <a:solidFill>
                  <a:srgbClr val="000000"/>
                </a:solidFill>
                <a:latin typeface="Calibri"/>
                <a:ea typeface="Calibri"/>
                <a:cs typeface="Calibri"/>
                <a:sym typeface="Calibri"/>
              </a:rPr>
              <a:t> Compromised the Step7 software, the worm gained access to 45 S7 to the PLCs.</a:t>
            </a:r>
            <a:endParaRPr/>
          </a:p>
          <a:p>
            <a:pPr indent="-234950" lvl="1" marL="812800" rtl="0" algn="l">
              <a:lnSpc>
                <a:spcPct val="90000"/>
              </a:lnSpc>
              <a:spcBef>
                <a:spcPts val="800"/>
              </a:spcBef>
              <a:spcAft>
                <a:spcPts val="0"/>
              </a:spcAft>
              <a:buSzPts val="1300"/>
              <a:buFont typeface="Arial"/>
              <a:buChar char="•"/>
            </a:pPr>
            <a:r>
              <a:rPr lang="en" sz="1500">
                <a:solidFill>
                  <a:srgbClr val="000000"/>
                </a:solidFill>
                <a:latin typeface="Calibri"/>
                <a:ea typeface="Calibri"/>
                <a:cs typeface="Calibri"/>
                <a:sym typeface="Calibri"/>
              </a:rPr>
              <a:t>Virus modified project communication configurations for the PLC’s Ethernet ports</a:t>
            </a:r>
            <a:endParaRPr/>
          </a:p>
          <a:p>
            <a:pPr indent="-234950" lvl="0" marL="431800" rtl="0" algn="l">
              <a:lnSpc>
                <a:spcPct val="90000"/>
              </a:lnSpc>
              <a:spcBef>
                <a:spcPts val="800"/>
              </a:spcBef>
              <a:spcAft>
                <a:spcPts val="0"/>
              </a:spcAft>
              <a:buSzPts val="1500"/>
              <a:buFont typeface="Arial"/>
              <a:buChar char="•"/>
            </a:pPr>
            <a:r>
              <a:rPr b="0" i="0" lang="en">
                <a:solidFill>
                  <a:schemeClr val="lt2"/>
                </a:solidFill>
                <a:latin typeface="Calibri"/>
                <a:ea typeface="Calibri"/>
                <a:cs typeface="Calibri"/>
                <a:sym typeface="Calibri"/>
              </a:rPr>
              <a:t>Result:</a:t>
            </a:r>
            <a:endParaRPr/>
          </a:p>
          <a:p>
            <a:pPr indent="-234950" lvl="1" marL="812800" rtl="0" algn="l">
              <a:lnSpc>
                <a:spcPct val="90000"/>
              </a:lnSpc>
              <a:spcBef>
                <a:spcPts val="800"/>
              </a:spcBef>
              <a:spcAft>
                <a:spcPts val="0"/>
              </a:spcAft>
              <a:buSzPts val="1300"/>
              <a:buFont typeface="Arial"/>
              <a:buChar char="•"/>
            </a:pPr>
            <a:r>
              <a:rPr lang="en" sz="1500">
                <a:latin typeface="Calibri"/>
                <a:ea typeface="Calibri"/>
                <a:cs typeface="Calibri"/>
                <a:sym typeface="Calibri"/>
              </a:rPr>
              <a:t>Infected over 100,000 computers &amp; 22 Manufacturing sites</a:t>
            </a:r>
            <a:endParaRPr/>
          </a:p>
          <a:p>
            <a:pPr indent="-234950" lvl="1" marL="812800" rtl="0" algn="l">
              <a:lnSpc>
                <a:spcPct val="90000"/>
              </a:lnSpc>
              <a:spcBef>
                <a:spcPts val="800"/>
              </a:spcBef>
              <a:spcAft>
                <a:spcPts val="0"/>
              </a:spcAft>
              <a:buSzPts val="1300"/>
              <a:buFont typeface="Arial"/>
              <a:buChar char="•"/>
            </a:pPr>
            <a:r>
              <a:rPr lang="en" sz="1500">
                <a:latin typeface="Calibri"/>
                <a:ea typeface="Calibri"/>
                <a:cs typeface="Calibri"/>
                <a:sym typeface="Calibri"/>
              </a:rPr>
              <a:t>Appears to have impacted </a:t>
            </a:r>
            <a:r>
              <a:rPr b="0" i="0" lang="en" sz="1500">
                <a:solidFill>
                  <a:srgbClr val="000000"/>
                </a:solidFill>
                <a:latin typeface="Calibri"/>
                <a:ea typeface="Calibri"/>
                <a:cs typeface="Calibri"/>
                <a:sym typeface="Calibri"/>
              </a:rPr>
              <a:t>Natanz nuclear facility destroying 984 uranium </a:t>
            </a:r>
            <a:r>
              <a:rPr b="0" i="0" lang="en" sz="1500">
                <a:solidFill>
                  <a:srgbClr val="000000"/>
                </a:solidFill>
                <a:latin typeface="Calibri"/>
                <a:ea typeface="Calibri"/>
                <a:cs typeface="Calibri"/>
                <a:sym typeface="Calibri"/>
              </a:rPr>
              <a:t>enriching</a:t>
            </a:r>
            <a:r>
              <a:rPr b="0" i="0" lang="en" sz="1500">
                <a:solidFill>
                  <a:srgbClr val="000000"/>
                </a:solidFill>
                <a:latin typeface="Calibri"/>
                <a:ea typeface="Calibri"/>
                <a:cs typeface="Calibri"/>
                <a:sym typeface="Calibri"/>
              </a:rPr>
              <a:t> centrifuges.</a:t>
            </a:r>
            <a:endParaRPr/>
          </a:p>
          <a:p>
            <a:pPr indent="-139700" lvl="0" marL="431800" rtl="0" algn="l">
              <a:lnSpc>
                <a:spcPct val="90000"/>
              </a:lnSpc>
              <a:spcBef>
                <a:spcPts val="800"/>
              </a:spcBef>
              <a:spcAft>
                <a:spcPts val="0"/>
              </a:spcAft>
              <a:buSzPts val="1500"/>
              <a:buFont typeface="Arial"/>
              <a:buNone/>
            </a:pPr>
            <a:r>
              <a:t/>
            </a:r>
            <a:endParaRPr/>
          </a:p>
          <a:p>
            <a:pPr indent="-139700" lvl="0" marL="431800" rtl="0" algn="l">
              <a:lnSpc>
                <a:spcPct val="90000"/>
              </a:lnSpc>
              <a:spcBef>
                <a:spcPts val="800"/>
              </a:spcBef>
              <a:spcAft>
                <a:spcPts val="0"/>
              </a:spcAft>
              <a:buSzPts val="1500"/>
              <a:buFont typeface="Arial"/>
              <a:buNone/>
            </a:pPr>
            <a:r>
              <a:t/>
            </a:r>
            <a:endParaRPr/>
          </a:p>
        </p:txBody>
      </p:sp>
      <p:sp>
        <p:nvSpPr>
          <p:cNvPr id="701" name="Google Shape;701;p141"/>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Case Study</a:t>
            </a:r>
            <a:endParaRPr/>
          </a:p>
        </p:txBody>
      </p:sp>
      <p:pic>
        <p:nvPicPr>
          <p:cNvPr id="702" name="Google Shape;702;p141"/>
          <p:cNvPicPr preferRelativeResize="0"/>
          <p:nvPr/>
        </p:nvPicPr>
        <p:blipFill>
          <a:blip r:embed="rId4">
            <a:alphaModFix/>
          </a:blip>
          <a:stretch>
            <a:fillRect/>
          </a:stretch>
        </p:blipFill>
        <p:spPr>
          <a:xfrm>
            <a:off x="6470263" y="89313"/>
            <a:ext cx="2562225" cy="2752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42"/>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DATASET</a:t>
            </a:r>
            <a:endParaRPr/>
          </a:p>
        </p:txBody>
      </p:sp>
      <p:sp>
        <p:nvSpPr>
          <p:cNvPr id="709" name="Google Shape;709;p142"/>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0" lvl="0" marL="0" rtl="0" algn="ctr">
              <a:lnSpc>
                <a:spcPct val="90000"/>
              </a:lnSpc>
              <a:spcBef>
                <a:spcPts val="0"/>
              </a:spcBef>
              <a:spcAft>
                <a:spcPts val="0"/>
              </a:spcAft>
              <a:buSzPts val="2000"/>
              <a:buFont typeface="Trebuchet MS"/>
              <a:buNone/>
            </a:pPr>
            <a:r>
              <a:rPr lang="en"/>
              <a:t>At a glance!</a:t>
            </a:r>
            <a:endParaRPr/>
          </a:p>
        </p:txBody>
      </p:sp>
      <p:graphicFrame>
        <p:nvGraphicFramePr>
          <p:cNvPr id="710" name="Google Shape;710;p142"/>
          <p:cNvGraphicFramePr/>
          <p:nvPr/>
        </p:nvGraphicFramePr>
        <p:xfrm>
          <a:off x="415290" y="1696605"/>
          <a:ext cx="3000000" cy="3000000"/>
        </p:xfrm>
        <a:graphic>
          <a:graphicData uri="http://schemas.openxmlformats.org/drawingml/2006/table">
            <a:tbl>
              <a:tblPr bandRow="1">
                <a:noFill/>
                <a:tableStyleId>{AB02D5DC-E7BF-4AEC-8BF8-C62EDF3B5941}</a:tableStyleId>
              </a:tblPr>
              <a:tblGrid>
                <a:gridCol w="2314475"/>
                <a:gridCol w="6185625"/>
              </a:tblGrid>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Name</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KDD99 Intrusion Detection Dataset</a:t>
                      </a:r>
                      <a:endParaRPr sz="1200" u="none" cap="none" strike="noStrike"/>
                    </a:p>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Publicly available at </a:t>
                      </a:r>
                      <a:r>
                        <a:rPr b="0" lang="en" sz="1500" u="sng" cap="none" strike="noStrike">
                          <a:solidFill>
                            <a:schemeClr val="hlink"/>
                          </a:solidFill>
                          <a:hlinkClick r:id="rId3"/>
                        </a:rPr>
                        <a:t>http://kdd.ics.uci.edu/databases/kddcup99/kddcup99.html</a:t>
                      </a:r>
                      <a:endParaRPr b="0" sz="1500" u="none" cap="none" strike="noStrike">
                        <a:solidFill>
                          <a:schemeClr val="dk2"/>
                        </a:solidFill>
                      </a:endParaRPr>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Size</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743 Mb</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No. of Features</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Numeric = 22 ; Categorical = 9 </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No. of Rows</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18 Million</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No. of Classes</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23 (Including the Normal category)</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Variable Types</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Numeric &amp; Categorical</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rPr b="0" lang="en" sz="1500" u="none" cap="none" strike="noStrike">
                          <a:solidFill>
                            <a:schemeClr val="dk2"/>
                          </a:solidFill>
                        </a:rPr>
                        <a:t>Goal</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Detect Anomalies by studying Network Packet logs</a:t>
                      </a:r>
                      <a:endParaRPr sz="1200" u="none" cap="none" strike="noStrike"/>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1500"/>
                        <a:buFont typeface="Arial"/>
                        <a:buNone/>
                      </a:pPr>
                      <a:r>
                        <a:t/>
                      </a:r>
                      <a:endParaRPr b="0" sz="1500" u="none" cap="none" strike="noStrike">
                        <a:solidFill>
                          <a:schemeClr val="dk2"/>
                        </a:solidFill>
                      </a:endParaRPr>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0" sz="1500" u="none" cap="none" strike="noStrike">
                        <a:solidFill>
                          <a:schemeClr val="dk2"/>
                        </a:solidFill>
                      </a:endParaRPr>
                    </a:p>
                  </a:txBody>
                  <a:tcPr marT="38100" marB="381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43"/>
          <p:cNvSpPr txBox="1"/>
          <p:nvPr>
            <p:ph type="title"/>
          </p:nvPr>
        </p:nvSpPr>
        <p:spPr>
          <a:xfrm>
            <a:off x="415290" y="384150"/>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DATASET</a:t>
            </a:r>
            <a:endParaRPr/>
          </a:p>
        </p:txBody>
      </p:sp>
      <p:graphicFrame>
        <p:nvGraphicFramePr>
          <p:cNvPr id="717" name="Google Shape;717;p143"/>
          <p:cNvGraphicFramePr/>
          <p:nvPr/>
        </p:nvGraphicFramePr>
        <p:xfrm>
          <a:off x="415290" y="1070933"/>
          <a:ext cx="3000000" cy="3000000"/>
        </p:xfrm>
        <a:graphic>
          <a:graphicData uri="http://schemas.openxmlformats.org/drawingml/2006/table">
            <a:tbl>
              <a:tblPr bandRow="1" firstRow="1">
                <a:noFill/>
                <a:tableStyleId>{7BE933A5-C01A-441C-89D7-8F3FE09A4380}</a:tableStyleId>
              </a:tblPr>
              <a:tblGrid>
                <a:gridCol w="2123550"/>
                <a:gridCol w="2123550"/>
                <a:gridCol w="2123550"/>
              </a:tblGrid>
              <a:tr h="255725">
                <a:tc>
                  <a:txBody>
                    <a:bodyPr/>
                    <a:lstStyle/>
                    <a:p>
                      <a:pPr indent="0" lvl="0" marL="0" marR="0" rtl="0" algn="l">
                        <a:lnSpc>
                          <a:spcPct val="100000"/>
                        </a:lnSpc>
                        <a:spcBef>
                          <a:spcPts val="0"/>
                        </a:spcBef>
                        <a:spcAft>
                          <a:spcPts val="0"/>
                        </a:spcAft>
                        <a:buClr>
                          <a:srgbClr val="000000"/>
                        </a:buClr>
                        <a:buSzPts val="1300"/>
                        <a:buFont typeface="Arial"/>
                        <a:buNone/>
                      </a:pPr>
                      <a:r>
                        <a:rPr b="0" lang="en" sz="1300" u="none" cap="none" strike="noStrike">
                          <a:solidFill>
                            <a:schemeClr val="dk2"/>
                          </a:solidFill>
                        </a:rPr>
                        <a:t>Basic Features</a:t>
                      </a:r>
                      <a:endParaRPr sz="1200" u="none" cap="none" strike="noStrike"/>
                    </a:p>
                  </a:txBody>
                  <a:tcPr marT="38100" marB="38100" marR="76200" marL="76200">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0" lang="en" sz="1300" u="none" cap="none" strike="noStrike">
                          <a:solidFill>
                            <a:schemeClr val="dk2"/>
                          </a:solidFill>
                        </a:rPr>
                        <a:t>Content Features</a:t>
                      </a:r>
                      <a:endParaRPr sz="1200" u="none" cap="none" strike="noStrike"/>
                    </a:p>
                  </a:txBody>
                  <a:tcPr marT="38100" marB="38100" marR="76200" marL="76200">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b="0" lang="en" sz="1300" u="none" cap="none" strike="noStrike">
                          <a:solidFill>
                            <a:schemeClr val="dk2"/>
                          </a:solidFill>
                        </a:rPr>
                        <a:t>Traffic Features</a:t>
                      </a:r>
                      <a:endParaRPr sz="1200" u="none" cap="none" strike="noStrike"/>
                    </a:p>
                  </a:txBody>
                  <a:tcPr marT="38100" marB="38100" marR="76200" marL="76200">
                    <a:lnB cap="flat" cmpd="sng" w="12700">
                      <a:solidFill>
                        <a:schemeClr val="dk2"/>
                      </a:solidFill>
                      <a:prstDash val="solid"/>
                      <a:round/>
                      <a:headEnd len="sm" w="sm" type="none"/>
                      <a:tailEnd len="sm" w="sm" type="none"/>
                    </a:lnB>
                  </a:tcPr>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duration</a:t>
                      </a:r>
                      <a:r>
                        <a:rPr lang="en" sz="1300" u="none" cap="none" strike="noStrike">
                          <a:solidFill>
                            <a:schemeClr val="dk2"/>
                          </a:solidFill>
                        </a:rPr>
                        <a:t> </a:t>
                      </a:r>
                      <a:endParaRPr sz="1200" u="none" cap="none" strike="noStrike"/>
                    </a:p>
                  </a:txBody>
                  <a:tcPr marT="38100" marB="38100" marR="76200" marL="76200">
                    <a:lnT cap="flat" cmpd="sng" w="12700">
                      <a:solidFill>
                        <a:schemeClr val="dk2"/>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hot </a:t>
                      </a:r>
                      <a:endParaRPr sz="1200" u="none" cap="none" strike="noStrike"/>
                    </a:p>
                  </a:txBody>
                  <a:tcPr marT="38100" marB="38100" marR="76200" marL="76200">
                    <a:lnT cap="flat" cmpd="sng" w="12700">
                      <a:solidFill>
                        <a:schemeClr val="dk2"/>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count 	</a:t>
                      </a:r>
                      <a:endParaRPr sz="1200" u="none" cap="none" strike="noStrike"/>
                    </a:p>
                  </a:txBody>
                  <a:tcPr marT="38100" marB="38100" marR="76200" marL="76200">
                    <a:lnT cap="flat" cmpd="sng" w="12700">
                      <a:solidFill>
                        <a:schemeClr val="dk2"/>
                      </a:solidFill>
                      <a:prstDash val="solid"/>
                      <a:round/>
                      <a:headEnd len="sm" w="sm" type="none"/>
                      <a:tailEnd len="sm" w="sm" type="none"/>
                    </a:lnT>
                  </a:tcPr>
                </a:tc>
              </a:tr>
              <a:tr h="2522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protocol_type</a:t>
                      </a:r>
                      <a:endParaRPr sz="1300" u="none" cap="none" strike="noStrike">
                        <a:solidFill>
                          <a:schemeClr val="dk1"/>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num_failed_logins</a:t>
                      </a:r>
                      <a:endParaRPr sz="1300" u="none" cap="none" strike="noStrike">
                        <a:solidFill>
                          <a:schemeClr val="lt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serror_rate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service</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logged_in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rerror_rate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src_bytes</a:t>
                      </a:r>
                      <a:endParaRPr sz="1300" u="none" cap="none" strike="noStrike">
                        <a:solidFill>
                          <a:schemeClr val="lt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num_compromised</a:t>
                      </a:r>
                      <a:endParaRPr sz="1300" u="none" cap="none" strike="noStrike">
                        <a:solidFill>
                          <a:schemeClr val="lt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same_srv_rate 	</a:t>
                      </a:r>
                      <a:endParaRPr sz="1200" u="none" cap="none" strike="noStrike"/>
                    </a:p>
                  </a:txBody>
                  <a:tcPr marT="38100" marB="38100" marR="76200" marL="76200"/>
                </a:tc>
              </a:tr>
              <a:tr h="2522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dst_bytes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root_shell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diff_srv_rate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flag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su_attempted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srv_count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land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num_root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srv_serror_rate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wrong_fragment</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num_file_creations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srv_rerror_rate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urgent</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num_shells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chemeClr val="lt2"/>
                        </a:buClr>
                        <a:buSzPts val="1300"/>
                        <a:buFont typeface="Trebuchet MS"/>
                        <a:buNone/>
                      </a:pPr>
                      <a:r>
                        <a:rPr lang="en" sz="1300" u="none" cap="none" strike="noStrike">
                          <a:solidFill>
                            <a:schemeClr val="lt2"/>
                          </a:solidFill>
                        </a:rPr>
                        <a:t>srv_diff_host_rate </a:t>
                      </a:r>
                      <a:endParaRPr sz="1200" u="none" cap="none" strike="noStrike"/>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num_access_files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lt2"/>
                          </a:solidFill>
                        </a:rPr>
                        <a:t>num_outbound_cm</a:t>
                      </a:r>
                      <a:endParaRPr sz="1300" u="none" cap="none" strike="noStrike">
                        <a:solidFill>
                          <a:schemeClr val="lt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rPr>
                        <a:t>is_hot_login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r>
              <a:tr h="255725">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c>
                  <a:txBody>
                    <a:bodyPr/>
                    <a:lstStyle/>
                    <a:p>
                      <a:pPr indent="0" lvl="0" marL="0" marR="0" rtl="0" algn="l">
                        <a:lnSpc>
                          <a:spcPct val="100000"/>
                        </a:lnSpc>
                        <a:spcBef>
                          <a:spcPts val="0"/>
                        </a:spcBef>
                        <a:spcAft>
                          <a:spcPts val="0"/>
                        </a:spcAft>
                        <a:buClr>
                          <a:schemeClr val="dk1"/>
                        </a:buClr>
                        <a:buSzPts val="1300"/>
                        <a:buFont typeface="Trebuchet MS"/>
                        <a:buNone/>
                      </a:pPr>
                      <a:r>
                        <a:rPr lang="en" sz="1300" u="none" cap="none" strike="noStrike">
                          <a:solidFill>
                            <a:schemeClr val="dk1"/>
                          </a:solidFill>
                        </a:rPr>
                        <a:t>is_guest_login </a:t>
                      </a:r>
                      <a:endParaRPr sz="1200" u="none" cap="none" strike="noStrike"/>
                    </a:p>
                  </a:txBody>
                  <a:tcPr marT="38100" marB="38100" marR="76200" marL="76200"/>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2"/>
                        </a:solidFill>
                      </a:endParaRPr>
                    </a:p>
                  </a:txBody>
                  <a:tcPr marT="38100" marB="38100" marR="76200" marL="76200"/>
                </a:tc>
              </a:tr>
            </a:tbl>
          </a:graphicData>
        </a:graphic>
      </p:graphicFrame>
      <p:sp>
        <p:nvSpPr>
          <p:cNvPr id="718" name="Google Shape;718;p143"/>
          <p:cNvSpPr/>
          <p:nvPr/>
        </p:nvSpPr>
        <p:spPr>
          <a:xfrm>
            <a:off x="7265582" y="1780953"/>
            <a:ext cx="132907" cy="141767"/>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19" name="Google Shape;719;p143"/>
          <p:cNvSpPr txBox="1"/>
          <p:nvPr/>
        </p:nvSpPr>
        <p:spPr>
          <a:xfrm>
            <a:off x="7460512" y="1709491"/>
            <a:ext cx="1268198" cy="284693"/>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Numerical</a:t>
            </a:r>
            <a:endParaRPr b="0" i="0" sz="1200" u="none" cap="none" strike="noStrike">
              <a:solidFill>
                <a:srgbClr val="000000"/>
              </a:solidFill>
              <a:latin typeface="Arial"/>
              <a:ea typeface="Arial"/>
              <a:cs typeface="Arial"/>
              <a:sym typeface="Arial"/>
            </a:endParaRPr>
          </a:p>
        </p:txBody>
      </p:sp>
      <p:sp>
        <p:nvSpPr>
          <p:cNvPr id="720" name="Google Shape;720;p143"/>
          <p:cNvSpPr/>
          <p:nvPr/>
        </p:nvSpPr>
        <p:spPr>
          <a:xfrm>
            <a:off x="7265582" y="2200348"/>
            <a:ext cx="132907" cy="141767"/>
          </a:xfrm>
          <a:prstGeom prst="rect">
            <a:avLst/>
          </a:prstGeom>
          <a:solidFill>
            <a:schemeClr val="dk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21" name="Google Shape;721;p143"/>
          <p:cNvSpPr txBox="1"/>
          <p:nvPr/>
        </p:nvSpPr>
        <p:spPr>
          <a:xfrm>
            <a:off x="7332035" y="2128885"/>
            <a:ext cx="1268198" cy="284693"/>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Categorical</a:t>
            </a:r>
            <a:endParaRPr b="0" i="0" sz="1200" u="none" cap="none" strike="noStrike">
              <a:solidFill>
                <a:srgbClr val="000000"/>
              </a:solidFill>
              <a:latin typeface="Arial"/>
              <a:ea typeface="Arial"/>
              <a:cs typeface="Arial"/>
              <a:sym typeface="Arial"/>
            </a:endParaRPr>
          </a:p>
        </p:txBody>
      </p:sp>
      <p:sp>
        <p:nvSpPr>
          <p:cNvPr id="722" name="Google Shape;722;p143"/>
          <p:cNvSpPr/>
          <p:nvPr/>
        </p:nvSpPr>
        <p:spPr>
          <a:xfrm>
            <a:off x="4572000" y="4495220"/>
            <a:ext cx="4199860" cy="487313"/>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Detailed Description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chemeClr val="hlink"/>
                </a:solidFill>
                <a:latin typeface="Arial"/>
                <a:ea typeface="Arial"/>
                <a:cs typeface="Arial"/>
                <a:sym typeface="Arial"/>
                <a:hlinkClick r:id="rId3"/>
              </a:rPr>
              <a:t>https://kdd.ics.uci.edu/databases/kddcup99/task.html</a:t>
            </a:r>
            <a:endParaRPr b="0" i="0" sz="1300" u="none" cap="none" strike="noStrik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44"/>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DATASET</a:t>
            </a:r>
            <a:endParaRPr/>
          </a:p>
        </p:txBody>
      </p:sp>
      <p:sp>
        <p:nvSpPr>
          <p:cNvPr id="729" name="Google Shape;729;p144"/>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Visualization by class</a:t>
            </a:r>
            <a:endParaRPr/>
          </a:p>
        </p:txBody>
      </p:sp>
      <p:pic>
        <p:nvPicPr>
          <p:cNvPr id="730" name="Google Shape;730;p144"/>
          <p:cNvPicPr preferRelativeResize="0"/>
          <p:nvPr/>
        </p:nvPicPr>
        <p:blipFill rotWithShape="1">
          <a:blip r:embed="rId3">
            <a:alphaModFix/>
          </a:blip>
          <a:srcRect b="0" l="0" r="0" t="0"/>
          <a:stretch/>
        </p:blipFill>
        <p:spPr>
          <a:xfrm>
            <a:off x="927847" y="1595204"/>
            <a:ext cx="7482382" cy="31534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45"/>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Handling Time Series Data</a:t>
            </a:r>
            <a:endParaRPr/>
          </a:p>
        </p:txBody>
      </p:sp>
      <p:sp>
        <p:nvSpPr>
          <p:cNvPr id="736" name="Google Shape;736;p145"/>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For Classification</a:t>
            </a:r>
            <a:endParaRPr/>
          </a:p>
        </p:txBody>
      </p:sp>
      <p:graphicFrame>
        <p:nvGraphicFramePr>
          <p:cNvPr id="737" name="Google Shape;737;p145"/>
          <p:cNvGraphicFramePr/>
          <p:nvPr/>
        </p:nvGraphicFramePr>
        <p:xfrm>
          <a:off x="315058" y="2172748"/>
          <a:ext cx="3000000" cy="3000000"/>
        </p:xfrm>
        <a:graphic>
          <a:graphicData uri="http://schemas.openxmlformats.org/drawingml/2006/table">
            <a:tbl>
              <a:tblPr bandRow="1" firstRow="1">
                <a:noFill/>
                <a:tableStyleId>{AB02D5DC-E7BF-4AEC-8BF8-C62EDF3B5941}</a:tableStyleId>
              </a:tblPr>
              <a:tblGrid>
                <a:gridCol w="925925"/>
                <a:gridCol w="925925"/>
                <a:gridCol w="925925"/>
                <a:gridCol w="925925"/>
              </a:tblGrid>
              <a:tr h="309025">
                <a:tc>
                  <a:txBody>
                    <a:bodyPr/>
                    <a:lstStyle/>
                    <a:p>
                      <a:pPr indent="0" lvl="0" marL="0" marR="0" rtl="0" algn="l">
                        <a:lnSpc>
                          <a:spcPct val="100000"/>
                        </a:lnSpc>
                        <a:spcBef>
                          <a:spcPts val="0"/>
                        </a:spcBef>
                        <a:spcAft>
                          <a:spcPts val="0"/>
                        </a:spcAft>
                        <a:buNone/>
                      </a:pPr>
                      <a:r>
                        <a:rPr lang="en" sz="1200" u="none" cap="none" strike="noStrike">
                          <a:solidFill>
                            <a:schemeClr val="lt2"/>
                          </a:solidFill>
                        </a:rPr>
                        <a:t>Time</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1 </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2</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3</a:t>
                      </a:r>
                      <a:endParaRPr sz="1200"/>
                    </a:p>
                  </a:txBody>
                  <a:tcPr marT="38100" marB="38100" marR="76200" marL="76200"/>
                </a:tc>
              </a:tr>
              <a:tr h="309025">
                <a:tc>
                  <a:txBody>
                    <a:bodyPr/>
                    <a:lstStyle/>
                    <a:p>
                      <a:pPr indent="0" lvl="0" marL="0" marR="0" rtl="0" algn="l">
                        <a:lnSpc>
                          <a:spcPct val="100000"/>
                        </a:lnSpc>
                        <a:spcBef>
                          <a:spcPts val="0"/>
                        </a:spcBef>
                        <a:spcAft>
                          <a:spcPts val="0"/>
                        </a:spcAft>
                        <a:buNone/>
                      </a:pPr>
                      <a:r>
                        <a:rPr lang="en" sz="1200" u="none" cap="none" strike="noStrike">
                          <a:solidFill>
                            <a:schemeClr val="lt2"/>
                          </a:solidFill>
                        </a:rPr>
                        <a:t>00:00:00</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Val_2</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Val_3</a:t>
                      </a:r>
                      <a:endParaRPr sz="1200"/>
                    </a:p>
                  </a:txBody>
                  <a:tcPr marT="38100" marB="38100" marR="76200" marL="76200"/>
                </a:tc>
              </a:tr>
              <a:tr h="309025">
                <a:tc>
                  <a:txBody>
                    <a:bodyPr/>
                    <a:lstStyle/>
                    <a:p>
                      <a:pPr indent="0" lvl="0" marL="0" marR="0" rtl="0" algn="l">
                        <a:lnSpc>
                          <a:spcPct val="100000"/>
                        </a:lnSpc>
                        <a:spcBef>
                          <a:spcPts val="0"/>
                        </a:spcBef>
                        <a:spcAft>
                          <a:spcPts val="0"/>
                        </a:spcAft>
                        <a:buNone/>
                      </a:pPr>
                      <a:r>
                        <a:rPr lang="en" sz="1200" u="none" cap="none" strike="noStrike">
                          <a:solidFill>
                            <a:schemeClr val="lt2"/>
                          </a:solidFill>
                        </a:rPr>
                        <a:t>00:00:01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Val_4</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Val_5</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Val_6</a:t>
                      </a:r>
                      <a:endParaRPr sz="1200"/>
                    </a:p>
                  </a:txBody>
                  <a:tcPr marT="38100" marB="38100" marR="76200" marL="76200"/>
                </a:tc>
              </a:tr>
              <a:tr h="309025">
                <a:tc>
                  <a:txBody>
                    <a:bodyPr/>
                    <a:lstStyle/>
                    <a:p>
                      <a:pPr indent="0" lvl="0" marL="0" marR="0" rtl="0" algn="l">
                        <a:lnSpc>
                          <a:spcPct val="100000"/>
                        </a:lnSpc>
                        <a:spcBef>
                          <a:spcPts val="0"/>
                        </a:spcBef>
                        <a:spcAft>
                          <a:spcPts val="0"/>
                        </a:spcAft>
                        <a:buNone/>
                      </a:pPr>
                      <a:r>
                        <a:rPr lang="en" sz="1200" u="none" cap="none" strike="noStrike">
                          <a:solidFill>
                            <a:schemeClr val="lt2"/>
                          </a:solidFill>
                        </a:rPr>
                        <a:t>00:00:02</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Val_7</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Val_8</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Val_9</a:t>
                      </a:r>
                      <a:endParaRPr sz="1200"/>
                    </a:p>
                  </a:txBody>
                  <a:tcPr marT="38100" marB="38100" marR="76200" marL="76200"/>
                </a:tc>
              </a:tr>
              <a:tr h="309025">
                <a:tc>
                  <a:txBody>
                    <a:bodyPr/>
                    <a:lstStyle/>
                    <a:p>
                      <a:pPr indent="0" lvl="0" marL="0" marR="0" rtl="0" algn="l">
                        <a:lnSpc>
                          <a:spcPct val="100000"/>
                        </a:lnSpc>
                        <a:spcBef>
                          <a:spcPts val="0"/>
                        </a:spcBef>
                        <a:spcAft>
                          <a:spcPts val="0"/>
                        </a:spcAft>
                        <a:buNone/>
                      </a:pPr>
                      <a:r>
                        <a:rPr lang="en" sz="1200" u="none" cap="none" strike="noStrike">
                          <a:solidFill>
                            <a:schemeClr val="lt2"/>
                          </a:solidFill>
                        </a:rPr>
                        <a:t>00:00:03</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Val_10</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Val_11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1200" u="none" cap="none" strike="noStrike">
                          <a:solidFill>
                            <a:schemeClr val="lt2"/>
                          </a:solidFill>
                        </a:rPr>
                        <a:t>Val_12</a:t>
                      </a:r>
                      <a:endParaRPr sz="1200"/>
                    </a:p>
                  </a:txBody>
                  <a:tcPr marT="38100" marB="38100" marR="76200" marL="76200"/>
                </a:tc>
              </a:tr>
            </a:tbl>
          </a:graphicData>
        </a:graphic>
      </p:graphicFrame>
      <p:cxnSp>
        <p:nvCxnSpPr>
          <p:cNvPr id="738" name="Google Shape;738;p145"/>
          <p:cNvCxnSpPr/>
          <p:nvPr/>
        </p:nvCxnSpPr>
        <p:spPr>
          <a:xfrm flipH="1" rot="10800000">
            <a:off x="4018818" y="2145831"/>
            <a:ext cx="498250" cy="799500"/>
          </a:xfrm>
          <a:prstGeom prst="straightConnector1">
            <a:avLst/>
          </a:prstGeom>
          <a:noFill/>
          <a:ln cap="flat" cmpd="sng" w="9525">
            <a:solidFill>
              <a:schemeClr val="lt2"/>
            </a:solidFill>
            <a:prstDash val="solid"/>
            <a:round/>
            <a:headEnd len="sm" w="sm" type="none"/>
            <a:tailEnd len="med" w="med" type="triangle"/>
          </a:ln>
        </p:spPr>
      </p:cxnSp>
      <p:graphicFrame>
        <p:nvGraphicFramePr>
          <p:cNvPr id="739" name="Google Shape;739;p145"/>
          <p:cNvGraphicFramePr/>
          <p:nvPr/>
        </p:nvGraphicFramePr>
        <p:xfrm>
          <a:off x="4517048" y="1674283"/>
          <a:ext cx="3000000" cy="3000000"/>
        </p:xfrm>
        <a:graphic>
          <a:graphicData uri="http://schemas.openxmlformats.org/drawingml/2006/table">
            <a:tbl>
              <a:tblPr bandRow="1" firstRow="1">
                <a:noFill/>
                <a:tableStyleId>{AB02D5DC-E7BF-4AEC-8BF8-C62EDF3B5941}</a:tableStyleId>
              </a:tblPr>
              <a:tblGrid>
                <a:gridCol w="1127425"/>
                <a:gridCol w="1127425"/>
                <a:gridCol w="1127425"/>
                <a:gridCol w="1127425"/>
              </a:tblGrid>
              <a:tr h="285725">
                <a:tc>
                  <a:txBody>
                    <a:bodyPr/>
                    <a:lstStyle/>
                    <a:p>
                      <a:pPr indent="0" lvl="0" marL="0" marR="0" rtl="0" algn="l">
                        <a:lnSpc>
                          <a:spcPct val="100000"/>
                        </a:lnSpc>
                        <a:spcBef>
                          <a:spcPts val="0"/>
                        </a:spcBef>
                        <a:spcAft>
                          <a:spcPts val="0"/>
                        </a:spcAft>
                        <a:buNone/>
                      </a:pPr>
                      <a:r>
                        <a:rPr lang="en" sz="1200" u="none" cap="none" strike="noStrike">
                          <a:solidFill>
                            <a:schemeClr val="lt2"/>
                          </a:solidFill>
                        </a:rPr>
                        <a:t>Duration</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1 </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2</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3</a:t>
                      </a:r>
                      <a:endParaRPr sz="1200"/>
                    </a:p>
                  </a:txBody>
                  <a:tcPr marT="38100" marB="38100" marR="76200" marL="76200"/>
                </a:tc>
              </a:tr>
              <a:tr h="328775">
                <a:tc>
                  <a:txBody>
                    <a:bodyPr/>
                    <a:lstStyle/>
                    <a:p>
                      <a:pPr indent="0" lvl="0" marL="0" marR="0" rtl="0" algn="l">
                        <a:lnSpc>
                          <a:spcPct val="100000"/>
                        </a:lnSpc>
                        <a:spcBef>
                          <a:spcPts val="0"/>
                        </a:spcBef>
                        <a:spcAft>
                          <a:spcPts val="0"/>
                        </a:spcAft>
                        <a:buNone/>
                      </a:pPr>
                      <a:r>
                        <a:rPr lang="en" sz="1200" u="none" cap="none" strike="noStrike">
                          <a:solidFill>
                            <a:schemeClr val="lt2"/>
                          </a:solidFill>
                        </a:rPr>
                        <a:t>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Avg(Val_1,Val_4)</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Avg(Val_2,Val_5)</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Avg(Val_3,Val_6)</a:t>
                      </a:r>
                      <a:endParaRPr sz="1200"/>
                    </a:p>
                  </a:txBody>
                  <a:tcPr marT="38100" marB="38100" marR="76200" marL="76200"/>
                </a:tc>
              </a:tr>
              <a:tr h="328775">
                <a:tc>
                  <a:txBody>
                    <a:bodyPr/>
                    <a:lstStyle/>
                    <a:p>
                      <a:pPr indent="0" lvl="0" marL="0" marR="0" rtl="0" algn="l">
                        <a:lnSpc>
                          <a:spcPct val="100000"/>
                        </a:lnSpc>
                        <a:spcBef>
                          <a:spcPts val="0"/>
                        </a:spcBef>
                        <a:spcAft>
                          <a:spcPts val="0"/>
                        </a:spcAft>
                        <a:buNone/>
                      </a:pPr>
                      <a:r>
                        <a:rPr lang="en" sz="1200" u="none" cap="none" strike="noStrike">
                          <a:solidFill>
                            <a:schemeClr val="lt2"/>
                          </a:solidFill>
                        </a:rPr>
                        <a:t>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Avg(Val_7,Val_10)</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Avg(Val_8,Val_11)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Avg(Val_9,Val_12)</a:t>
                      </a:r>
                      <a:endParaRPr sz="1200"/>
                    </a:p>
                  </a:txBody>
                  <a:tcPr marT="38100" marB="38100" marR="76200" marL="76200"/>
                </a:tc>
              </a:tr>
            </a:tbl>
          </a:graphicData>
        </a:graphic>
      </p:graphicFrame>
      <p:graphicFrame>
        <p:nvGraphicFramePr>
          <p:cNvPr id="740" name="Google Shape;740;p145"/>
          <p:cNvGraphicFramePr/>
          <p:nvPr/>
        </p:nvGraphicFramePr>
        <p:xfrm>
          <a:off x="4517048" y="3339937"/>
          <a:ext cx="3000000" cy="3000000"/>
        </p:xfrm>
        <a:graphic>
          <a:graphicData uri="http://schemas.openxmlformats.org/drawingml/2006/table">
            <a:tbl>
              <a:tblPr bandRow="1" firstRow="1">
                <a:noFill/>
                <a:tableStyleId>{AB02D5DC-E7BF-4AEC-8BF8-C62EDF3B5941}</a:tableStyleId>
              </a:tblPr>
              <a:tblGrid>
                <a:gridCol w="1127425"/>
                <a:gridCol w="1127425"/>
                <a:gridCol w="1127425"/>
                <a:gridCol w="1127425"/>
              </a:tblGrid>
              <a:tr h="285725">
                <a:tc>
                  <a:txBody>
                    <a:bodyPr/>
                    <a:lstStyle/>
                    <a:p>
                      <a:pPr indent="0" lvl="0" marL="0" marR="0" rtl="0" algn="l">
                        <a:lnSpc>
                          <a:spcPct val="100000"/>
                        </a:lnSpc>
                        <a:spcBef>
                          <a:spcPts val="0"/>
                        </a:spcBef>
                        <a:spcAft>
                          <a:spcPts val="0"/>
                        </a:spcAft>
                        <a:buNone/>
                      </a:pPr>
                      <a:r>
                        <a:rPr lang="en" sz="1200" u="none" cap="none" strike="noStrike">
                          <a:solidFill>
                            <a:schemeClr val="lt2"/>
                          </a:solidFill>
                        </a:rPr>
                        <a:t>Duration</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1 </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2</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1200" u="none" cap="none" strike="noStrike">
                          <a:solidFill>
                            <a:schemeClr val="lt2"/>
                          </a:solidFill>
                        </a:rPr>
                        <a:t>Feature 3</a:t>
                      </a:r>
                      <a:endParaRPr sz="1200"/>
                    </a:p>
                  </a:txBody>
                  <a:tcPr marT="38100" marB="38100" marR="76200" marL="76200"/>
                </a:tc>
              </a:tr>
              <a:tr h="328775">
                <a:tc>
                  <a:txBody>
                    <a:bodyPr/>
                    <a:lstStyle/>
                    <a:p>
                      <a:pPr indent="0" lvl="0" marL="0" marR="0" rtl="0" algn="l">
                        <a:lnSpc>
                          <a:spcPct val="100000"/>
                        </a:lnSpc>
                        <a:spcBef>
                          <a:spcPts val="0"/>
                        </a:spcBef>
                        <a:spcAft>
                          <a:spcPts val="0"/>
                        </a:spcAft>
                        <a:buNone/>
                      </a:pPr>
                      <a:r>
                        <a:rPr lang="en" sz="1200" u="none" cap="none" strike="noStrike">
                          <a:solidFill>
                            <a:schemeClr val="lt2"/>
                          </a:solidFill>
                        </a:rPr>
                        <a:t>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Val_4</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Val_5</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Val_6</a:t>
                      </a:r>
                      <a:endParaRPr sz="1200"/>
                    </a:p>
                  </a:txBody>
                  <a:tcPr marT="38100" marB="38100" marR="76200" marL="76200"/>
                </a:tc>
              </a:tr>
              <a:tr h="328775">
                <a:tc>
                  <a:txBody>
                    <a:bodyPr/>
                    <a:lstStyle/>
                    <a:p>
                      <a:pPr indent="0" lvl="0" marL="0" marR="0" rtl="0" algn="l">
                        <a:lnSpc>
                          <a:spcPct val="100000"/>
                        </a:lnSpc>
                        <a:spcBef>
                          <a:spcPts val="0"/>
                        </a:spcBef>
                        <a:spcAft>
                          <a:spcPts val="0"/>
                        </a:spcAft>
                        <a:buNone/>
                      </a:pPr>
                      <a:r>
                        <a:rPr lang="en" sz="1200" u="none" cap="none" strike="noStrike">
                          <a:solidFill>
                            <a:schemeClr val="lt2"/>
                          </a:solidFill>
                        </a:rPr>
                        <a:t>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Val_10</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Val_11</a:t>
                      </a:r>
                      <a:endParaRPr sz="1200"/>
                    </a:p>
                  </a:txBody>
                  <a:tcPr marT="38100" marB="38100" marR="76200" marL="76200"/>
                </a:tc>
                <a:tc>
                  <a:txBody>
                    <a:bodyPr/>
                    <a:lstStyle/>
                    <a:p>
                      <a:pPr indent="0" lvl="0" marL="0" marR="0" rtl="0" algn="l">
                        <a:lnSpc>
                          <a:spcPct val="100000"/>
                        </a:lnSpc>
                        <a:spcBef>
                          <a:spcPts val="0"/>
                        </a:spcBef>
                        <a:spcAft>
                          <a:spcPts val="0"/>
                        </a:spcAft>
                        <a:buNone/>
                      </a:pPr>
                      <a:r>
                        <a:rPr i="1" lang="en" sz="900" u="none" cap="none" strike="noStrike">
                          <a:solidFill>
                            <a:schemeClr val="lt2"/>
                          </a:solidFill>
                        </a:rPr>
                        <a:t>Val_12</a:t>
                      </a:r>
                      <a:endParaRPr sz="1200"/>
                    </a:p>
                  </a:txBody>
                  <a:tcPr marT="38100" marB="38100" marR="76200" marL="76200"/>
                </a:tc>
              </a:tr>
            </a:tbl>
          </a:graphicData>
        </a:graphic>
      </p:graphicFrame>
      <p:cxnSp>
        <p:nvCxnSpPr>
          <p:cNvPr id="741" name="Google Shape;741;p145"/>
          <p:cNvCxnSpPr/>
          <p:nvPr/>
        </p:nvCxnSpPr>
        <p:spPr>
          <a:xfrm>
            <a:off x="4018818" y="2945331"/>
            <a:ext cx="498250" cy="866250"/>
          </a:xfrm>
          <a:prstGeom prst="straightConnector1">
            <a:avLst/>
          </a:prstGeom>
          <a:noFill/>
          <a:ln cap="flat" cmpd="sng" w="9525">
            <a:solidFill>
              <a:schemeClr val="lt2"/>
            </a:solidFill>
            <a:prstDash val="solid"/>
            <a:round/>
            <a:headEnd len="sm" w="sm" type="none"/>
            <a:tailEnd len="med" w="med" type="triangle"/>
          </a:ln>
        </p:spPr>
      </p:cxnSp>
      <p:sp>
        <p:nvSpPr>
          <p:cNvPr id="742" name="Google Shape;742;p145"/>
          <p:cNvSpPr txBox="1"/>
          <p:nvPr/>
        </p:nvSpPr>
        <p:spPr>
          <a:xfrm>
            <a:off x="6147288" y="1395003"/>
            <a:ext cx="155330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Averaging Features</a:t>
            </a:r>
            <a:endParaRPr sz="1200"/>
          </a:p>
        </p:txBody>
      </p:sp>
      <p:sp>
        <p:nvSpPr>
          <p:cNvPr id="743" name="Google Shape;743;p145"/>
          <p:cNvSpPr txBox="1"/>
          <p:nvPr/>
        </p:nvSpPr>
        <p:spPr>
          <a:xfrm>
            <a:off x="6147288" y="3092449"/>
            <a:ext cx="155330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Sampling Features</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46"/>
          <p:cNvSpPr txBox="1"/>
          <p:nvPr>
            <p:ph type="title"/>
          </p:nvPr>
        </p:nvSpPr>
        <p:spPr>
          <a:xfrm>
            <a:off x="236333" y="446417"/>
            <a:ext cx="4200861"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IN THE NEWS</a:t>
            </a:r>
            <a:endParaRPr/>
          </a:p>
        </p:txBody>
      </p:sp>
      <p:pic>
        <p:nvPicPr>
          <p:cNvPr id="749" name="Google Shape;749;p146"/>
          <p:cNvPicPr preferRelativeResize="0"/>
          <p:nvPr/>
        </p:nvPicPr>
        <p:blipFill rotWithShape="1">
          <a:blip r:embed="rId3">
            <a:alphaModFix/>
          </a:blip>
          <a:srcRect b="0" l="0" r="0" t="0"/>
          <a:stretch/>
        </p:blipFill>
        <p:spPr>
          <a:xfrm>
            <a:off x="470330" y="1033635"/>
            <a:ext cx="4200860" cy="1252586"/>
          </a:xfrm>
          <a:prstGeom prst="rect">
            <a:avLst/>
          </a:prstGeom>
          <a:noFill/>
          <a:ln>
            <a:noFill/>
          </a:ln>
        </p:spPr>
      </p:pic>
      <p:pic>
        <p:nvPicPr>
          <p:cNvPr id="750" name="Google Shape;750;p146"/>
          <p:cNvPicPr preferRelativeResize="0"/>
          <p:nvPr/>
        </p:nvPicPr>
        <p:blipFill rotWithShape="1">
          <a:blip r:embed="rId4">
            <a:alphaModFix/>
          </a:blip>
          <a:srcRect b="0" l="0" r="0" t="0"/>
          <a:stretch/>
        </p:blipFill>
        <p:spPr>
          <a:xfrm>
            <a:off x="415290" y="2386682"/>
            <a:ext cx="4156710" cy="1293469"/>
          </a:xfrm>
          <a:prstGeom prst="rect">
            <a:avLst/>
          </a:prstGeom>
          <a:noFill/>
          <a:ln>
            <a:noFill/>
          </a:ln>
        </p:spPr>
      </p:pic>
      <p:sp>
        <p:nvSpPr>
          <p:cNvPr id="751" name="Google Shape;751;p146"/>
          <p:cNvSpPr/>
          <p:nvPr/>
        </p:nvSpPr>
        <p:spPr>
          <a:xfrm>
            <a:off x="415290" y="3694888"/>
            <a:ext cx="3842945" cy="179537"/>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Arial"/>
                <a:ea typeface="Arial"/>
                <a:cs typeface="Arial"/>
                <a:sym typeface="Arial"/>
                <a:hlinkClick r:id="rId5"/>
              </a:rPr>
              <a:t>https://www.information-age.com/telecoms-industry-dns-attacks-attacked-slowest-fix-123469037/</a:t>
            </a:r>
            <a:endParaRPr b="0" i="0" sz="700" u="none" cap="none" strike="noStrike">
              <a:solidFill>
                <a:schemeClr val="dk2"/>
              </a:solidFill>
              <a:latin typeface="Arial"/>
              <a:ea typeface="Arial"/>
              <a:cs typeface="Arial"/>
              <a:sym typeface="Arial"/>
            </a:endParaRPr>
          </a:p>
        </p:txBody>
      </p:sp>
      <p:pic>
        <p:nvPicPr>
          <p:cNvPr id="752" name="Google Shape;752;p146"/>
          <p:cNvPicPr preferRelativeResize="0"/>
          <p:nvPr/>
        </p:nvPicPr>
        <p:blipFill rotWithShape="1">
          <a:blip r:embed="rId6">
            <a:alphaModFix/>
          </a:blip>
          <a:srcRect b="0" l="0" r="0" t="0"/>
          <a:stretch/>
        </p:blipFill>
        <p:spPr>
          <a:xfrm>
            <a:off x="415290" y="3874424"/>
            <a:ext cx="4255901" cy="866782"/>
          </a:xfrm>
          <a:prstGeom prst="rect">
            <a:avLst/>
          </a:prstGeom>
          <a:noFill/>
          <a:ln>
            <a:noFill/>
          </a:ln>
        </p:spPr>
      </p:pic>
      <p:sp>
        <p:nvSpPr>
          <p:cNvPr id="753" name="Google Shape;753;p146"/>
          <p:cNvSpPr/>
          <p:nvPr/>
        </p:nvSpPr>
        <p:spPr>
          <a:xfrm>
            <a:off x="415290" y="4697083"/>
            <a:ext cx="4255901" cy="282128"/>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Arial"/>
                <a:ea typeface="Arial"/>
                <a:cs typeface="Arial"/>
                <a:sym typeface="Arial"/>
                <a:hlinkClick r:id="rId7"/>
              </a:rPr>
              <a:t>https://telecom.economictimes.indiatimes.com/news/telecom-operators-are-not-properly-prepared-for-cyber-attacks-a10-networks/62504221</a:t>
            </a:r>
            <a:endParaRPr b="0" i="0" sz="700" u="none" cap="none" strike="noStrike">
              <a:solidFill>
                <a:schemeClr val="dk2"/>
              </a:solidFill>
              <a:latin typeface="Arial"/>
              <a:ea typeface="Arial"/>
              <a:cs typeface="Arial"/>
              <a:sym typeface="Arial"/>
            </a:endParaRPr>
          </a:p>
        </p:txBody>
      </p:sp>
      <p:pic>
        <p:nvPicPr>
          <p:cNvPr id="754" name="Google Shape;754;p146"/>
          <p:cNvPicPr preferRelativeResize="0"/>
          <p:nvPr/>
        </p:nvPicPr>
        <p:blipFill rotWithShape="1">
          <a:blip r:embed="rId8">
            <a:alphaModFix/>
          </a:blip>
          <a:srcRect b="0" l="0" r="0" t="0"/>
          <a:stretch/>
        </p:blipFill>
        <p:spPr>
          <a:xfrm>
            <a:off x="4987290" y="152573"/>
            <a:ext cx="4111625" cy="1762125"/>
          </a:xfrm>
          <a:prstGeom prst="rect">
            <a:avLst/>
          </a:prstGeom>
          <a:noFill/>
          <a:ln>
            <a:noFill/>
          </a:ln>
        </p:spPr>
      </p:pic>
      <p:sp>
        <p:nvSpPr>
          <p:cNvPr id="755" name="Google Shape;755;p146"/>
          <p:cNvSpPr/>
          <p:nvPr/>
        </p:nvSpPr>
        <p:spPr>
          <a:xfrm>
            <a:off x="4915288" y="1973508"/>
            <a:ext cx="4572000" cy="179537"/>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Arial"/>
                <a:ea typeface="Arial"/>
                <a:cs typeface="Arial"/>
                <a:sym typeface="Arial"/>
                <a:hlinkClick r:id="rId9"/>
              </a:rPr>
              <a:t>https://www.forbes.com/sites/parmyolson/2015/10/14/hackers-mobile-network-backbone-ss7/#59d777f85142</a:t>
            </a:r>
            <a:endParaRPr b="0" i="0" sz="700" u="none" cap="none" strike="noStrike">
              <a:solidFill>
                <a:schemeClr val="dk2"/>
              </a:solidFill>
              <a:latin typeface="Arial"/>
              <a:ea typeface="Arial"/>
              <a:cs typeface="Arial"/>
              <a:sym typeface="Arial"/>
            </a:endParaRPr>
          </a:p>
        </p:txBody>
      </p:sp>
      <p:pic>
        <p:nvPicPr>
          <p:cNvPr id="756" name="Google Shape;756;p146"/>
          <p:cNvPicPr preferRelativeResize="0"/>
          <p:nvPr/>
        </p:nvPicPr>
        <p:blipFill rotWithShape="1">
          <a:blip r:embed="rId10">
            <a:alphaModFix/>
          </a:blip>
          <a:srcRect b="0" l="0" r="0" t="0"/>
          <a:stretch/>
        </p:blipFill>
        <p:spPr>
          <a:xfrm>
            <a:off x="4987290" y="2207017"/>
            <a:ext cx="3780317" cy="702205"/>
          </a:xfrm>
          <a:prstGeom prst="rect">
            <a:avLst/>
          </a:prstGeom>
          <a:noFill/>
          <a:ln>
            <a:noFill/>
          </a:ln>
        </p:spPr>
      </p:pic>
      <p:sp>
        <p:nvSpPr>
          <p:cNvPr id="757" name="Google Shape;757;p146"/>
          <p:cNvSpPr/>
          <p:nvPr/>
        </p:nvSpPr>
        <p:spPr>
          <a:xfrm>
            <a:off x="4951288" y="2952630"/>
            <a:ext cx="4183627" cy="282128"/>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Arial"/>
                <a:ea typeface="Arial"/>
                <a:cs typeface="Arial"/>
                <a:sym typeface="Arial"/>
                <a:hlinkClick r:id="rId11"/>
              </a:rPr>
              <a:t>https://techcrunch.com/2011/04/23/hack-attack-sony-confirms-playstation-network-outage-caused-by-external-intrusion/</a:t>
            </a:r>
            <a:endParaRPr b="0" i="0" sz="700" u="none" cap="none" strike="noStrike">
              <a:solidFill>
                <a:schemeClr val="dk2"/>
              </a:solidFill>
              <a:latin typeface="Arial"/>
              <a:ea typeface="Arial"/>
              <a:cs typeface="Arial"/>
              <a:sym typeface="Arial"/>
            </a:endParaRPr>
          </a:p>
        </p:txBody>
      </p:sp>
      <p:pic>
        <p:nvPicPr>
          <p:cNvPr id="758" name="Google Shape;758;p146"/>
          <p:cNvPicPr preferRelativeResize="0"/>
          <p:nvPr/>
        </p:nvPicPr>
        <p:blipFill rotWithShape="1">
          <a:blip r:embed="rId12">
            <a:alphaModFix/>
          </a:blip>
          <a:srcRect b="0" l="0" r="0" t="0"/>
          <a:stretch/>
        </p:blipFill>
        <p:spPr>
          <a:xfrm>
            <a:off x="4987290" y="3278167"/>
            <a:ext cx="3350260" cy="1332100"/>
          </a:xfrm>
          <a:prstGeom prst="rect">
            <a:avLst/>
          </a:prstGeom>
          <a:noFill/>
          <a:ln>
            <a:noFill/>
          </a:ln>
        </p:spPr>
      </p:pic>
      <p:sp>
        <p:nvSpPr>
          <p:cNvPr id="759" name="Google Shape;759;p146"/>
          <p:cNvSpPr/>
          <p:nvPr/>
        </p:nvSpPr>
        <p:spPr>
          <a:xfrm>
            <a:off x="4951288" y="4430730"/>
            <a:ext cx="3583112" cy="179537"/>
          </a:xfrm>
          <a:prstGeom prst="rect">
            <a:avLst/>
          </a:prstGeom>
          <a:noFill/>
          <a:ln>
            <a:noFill/>
          </a:ln>
        </p:spPr>
        <p:txBody>
          <a:bodyPr anchorCtr="0" anchor="t" bIns="38075" lIns="76200" spcFirstLastPara="1" rIns="76200" wrap="square" tIns="38075">
            <a:noAutofit/>
          </a:bodyPr>
          <a:lstStyle/>
          <a:p>
            <a:pPr indent="0" lvl="0" marL="0" marR="0" rtl="0" algn="l">
              <a:lnSpc>
                <a:spcPct val="100000"/>
              </a:lnSpc>
              <a:spcBef>
                <a:spcPts val="0"/>
              </a:spcBef>
              <a:spcAft>
                <a:spcPts val="0"/>
              </a:spcAft>
              <a:buClr>
                <a:srgbClr val="000000"/>
              </a:buClr>
              <a:buSzPts val="700"/>
              <a:buFont typeface="Arial"/>
              <a:buNone/>
            </a:pPr>
            <a:r>
              <a:rPr b="0" i="0" lang="en" sz="700" u="sng" cap="none" strike="noStrike">
                <a:solidFill>
                  <a:schemeClr val="hlink"/>
                </a:solidFill>
                <a:latin typeface="Arial"/>
                <a:ea typeface="Arial"/>
                <a:cs typeface="Arial"/>
                <a:sym typeface="Arial"/>
                <a:hlinkClick r:id="rId13"/>
              </a:rPr>
              <a:t>https://www.wired.com/story/white-house-warns-russian-router-hacking-muddles-message/</a:t>
            </a:r>
            <a:endParaRPr b="0"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47"/>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ANOMALY DETECTION IN NETWORKS</a:t>
            </a:r>
            <a:endParaRPr/>
          </a:p>
        </p:txBody>
      </p:sp>
      <p:grpSp>
        <p:nvGrpSpPr>
          <p:cNvPr id="766" name="Google Shape;766;p147"/>
          <p:cNvGrpSpPr/>
          <p:nvPr/>
        </p:nvGrpSpPr>
        <p:grpSpPr>
          <a:xfrm>
            <a:off x="5177783" y="1419904"/>
            <a:ext cx="3523752" cy="3129647"/>
            <a:chOff x="1622" y="216825"/>
            <a:chExt cx="4228502" cy="3755576"/>
          </a:xfrm>
        </p:grpSpPr>
        <p:sp>
          <p:nvSpPr>
            <p:cNvPr id="767" name="Google Shape;767;p147"/>
            <p:cNvSpPr/>
            <p:nvPr/>
          </p:nvSpPr>
          <p:spPr>
            <a:xfrm>
              <a:off x="1622" y="1816423"/>
              <a:ext cx="1112763" cy="556381"/>
            </a:xfrm>
            <a:prstGeom prst="roundRect">
              <a:avLst>
                <a:gd fmla="val 10000" name="adj"/>
              </a:avLst>
            </a:prstGeom>
            <a:solidFill>
              <a:srgbClr val="76B900"/>
            </a:solidFill>
            <a:ln cap="flat" cmpd="sng" w="25400">
              <a:solidFill>
                <a:srgbClr val="76B9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68" name="Google Shape;768;p147"/>
            <p:cNvSpPr txBox="1"/>
            <p:nvPr/>
          </p:nvSpPr>
          <p:spPr>
            <a:xfrm>
              <a:off x="17918" y="1832719"/>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Network Anomaly Detection</a:t>
              </a:r>
              <a:endParaRPr b="0" i="0" sz="1200" u="none" cap="none" strike="noStrike">
                <a:solidFill>
                  <a:srgbClr val="000000"/>
                </a:solidFill>
                <a:latin typeface="Arial"/>
                <a:ea typeface="Arial"/>
                <a:cs typeface="Arial"/>
                <a:sym typeface="Arial"/>
              </a:endParaRPr>
            </a:p>
          </p:txBody>
        </p:sp>
        <p:sp>
          <p:nvSpPr>
            <p:cNvPr id="769" name="Google Shape;769;p147"/>
            <p:cNvSpPr/>
            <p:nvPr/>
          </p:nvSpPr>
          <p:spPr>
            <a:xfrm rot="-3907178">
              <a:off x="807965" y="1602781"/>
              <a:ext cx="1057948"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0" name="Google Shape;770;p147"/>
            <p:cNvSpPr txBox="1"/>
            <p:nvPr/>
          </p:nvSpPr>
          <p:spPr>
            <a:xfrm rot="-3907178">
              <a:off x="1310490" y="1588285"/>
              <a:ext cx="52897" cy="52897"/>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71" name="Google Shape;771;p147"/>
            <p:cNvSpPr/>
            <p:nvPr/>
          </p:nvSpPr>
          <p:spPr>
            <a:xfrm>
              <a:off x="1559492" y="856664"/>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2" name="Google Shape;772;p147"/>
            <p:cNvSpPr txBox="1"/>
            <p:nvPr/>
          </p:nvSpPr>
          <p:spPr>
            <a:xfrm>
              <a:off x="1575788" y="872960"/>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Time Series Based </a:t>
              </a:r>
              <a:endParaRPr b="0" i="0" sz="1200" u="none" cap="none" strike="noStrike">
                <a:solidFill>
                  <a:srgbClr val="000000"/>
                </a:solidFill>
                <a:latin typeface="Arial"/>
                <a:ea typeface="Arial"/>
                <a:cs typeface="Arial"/>
                <a:sym typeface="Arial"/>
              </a:endParaRPr>
            </a:p>
          </p:txBody>
        </p:sp>
        <p:sp>
          <p:nvSpPr>
            <p:cNvPr id="773" name="Google Shape;773;p147"/>
            <p:cNvSpPr/>
            <p:nvPr/>
          </p:nvSpPr>
          <p:spPr>
            <a:xfrm rot="-3310531">
              <a:off x="2505092" y="802982"/>
              <a:ext cx="779431"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4" name="Google Shape;774;p147"/>
            <p:cNvSpPr txBox="1"/>
            <p:nvPr/>
          </p:nvSpPr>
          <p:spPr>
            <a:xfrm rot="-3310531">
              <a:off x="2875322" y="795449"/>
              <a:ext cx="38971" cy="38971"/>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75" name="Google Shape;775;p147"/>
            <p:cNvSpPr/>
            <p:nvPr/>
          </p:nvSpPr>
          <p:spPr>
            <a:xfrm>
              <a:off x="3117361" y="216825"/>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6" name="Google Shape;776;p147"/>
            <p:cNvSpPr txBox="1"/>
            <p:nvPr/>
          </p:nvSpPr>
          <p:spPr>
            <a:xfrm>
              <a:off x="3133657" y="233121"/>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NetFlow Data</a:t>
              </a:r>
              <a:endParaRPr b="0" i="0" sz="1200" u="none" cap="none" strike="noStrike">
                <a:solidFill>
                  <a:srgbClr val="000000"/>
                </a:solidFill>
                <a:latin typeface="Arial"/>
                <a:ea typeface="Arial"/>
                <a:cs typeface="Arial"/>
                <a:sym typeface="Arial"/>
              </a:endParaRPr>
            </a:p>
          </p:txBody>
        </p:sp>
        <p:sp>
          <p:nvSpPr>
            <p:cNvPr id="777" name="Google Shape;777;p147"/>
            <p:cNvSpPr/>
            <p:nvPr/>
          </p:nvSpPr>
          <p:spPr>
            <a:xfrm>
              <a:off x="2672255" y="1122902"/>
              <a:ext cx="445105"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8" name="Google Shape;778;p147"/>
            <p:cNvSpPr txBox="1"/>
            <p:nvPr/>
          </p:nvSpPr>
          <p:spPr>
            <a:xfrm>
              <a:off x="2883680" y="1123727"/>
              <a:ext cx="22255" cy="22255"/>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79" name="Google Shape;779;p147"/>
            <p:cNvSpPr/>
            <p:nvPr/>
          </p:nvSpPr>
          <p:spPr>
            <a:xfrm>
              <a:off x="3117361" y="856664"/>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0" name="Google Shape;780;p147"/>
            <p:cNvSpPr txBox="1"/>
            <p:nvPr/>
          </p:nvSpPr>
          <p:spPr>
            <a:xfrm>
              <a:off x="3133657" y="872960"/>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Encrypted Traffic Data</a:t>
              </a:r>
              <a:endParaRPr b="0" i="0" sz="1200" u="none" cap="none" strike="noStrike">
                <a:solidFill>
                  <a:srgbClr val="000000"/>
                </a:solidFill>
                <a:latin typeface="Arial"/>
                <a:ea typeface="Arial"/>
                <a:cs typeface="Arial"/>
                <a:sym typeface="Arial"/>
              </a:endParaRPr>
            </a:p>
          </p:txBody>
        </p:sp>
        <p:sp>
          <p:nvSpPr>
            <p:cNvPr id="781" name="Google Shape;781;p147"/>
            <p:cNvSpPr/>
            <p:nvPr/>
          </p:nvSpPr>
          <p:spPr>
            <a:xfrm rot="3310531">
              <a:off x="2505092" y="1442821"/>
              <a:ext cx="779431"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2" name="Google Shape;782;p147"/>
            <p:cNvSpPr txBox="1"/>
            <p:nvPr/>
          </p:nvSpPr>
          <p:spPr>
            <a:xfrm rot="3310531">
              <a:off x="2875322" y="1435289"/>
              <a:ext cx="38971" cy="38971"/>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83" name="Google Shape;783;p147"/>
            <p:cNvSpPr/>
            <p:nvPr/>
          </p:nvSpPr>
          <p:spPr>
            <a:xfrm>
              <a:off x="3117361" y="1496503"/>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4" name="Google Shape;784;p147"/>
            <p:cNvSpPr txBox="1"/>
            <p:nvPr/>
          </p:nvSpPr>
          <p:spPr>
            <a:xfrm>
              <a:off x="3133657" y="1512799"/>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Machine Exhaust Data</a:t>
              </a:r>
              <a:endParaRPr b="0" i="0" sz="1200" u="none" cap="none" strike="noStrike">
                <a:solidFill>
                  <a:srgbClr val="000000"/>
                </a:solidFill>
                <a:latin typeface="Arial"/>
                <a:ea typeface="Arial"/>
                <a:cs typeface="Arial"/>
                <a:sym typeface="Arial"/>
              </a:endParaRPr>
            </a:p>
          </p:txBody>
        </p:sp>
        <p:sp>
          <p:nvSpPr>
            <p:cNvPr id="785" name="Google Shape;785;p147"/>
            <p:cNvSpPr/>
            <p:nvPr/>
          </p:nvSpPr>
          <p:spPr>
            <a:xfrm rot="3907178">
              <a:off x="807965" y="2562540"/>
              <a:ext cx="1057948"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6" name="Google Shape;786;p147"/>
            <p:cNvSpPr txBox="1"/>
            <p:nvPr/>
          </p:nvSpPr>
          <p:spPr>
            <a:xfrm rot="3907178">
              <a:off x="1310490" y="2548044"/>
              <a:ext cx="52897" cy="52897"/>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87" name="Google Shape;787;p147"/>
            <p:cNvSpPr/>
            <p:nvPr/>
          </p:nvSpPr>
          <p:spPr>
            <a:xfrm>
              <a:off x="1559492" y="2776181"/>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8" name="Google Shape;788;p147"/>
            <p:cNvSpPr txBox="1"/>
            <p:nvPr/>
          </p:nvSpPr>
          <p:spPr>
            <a:xfrm>
              <a:off x="1575788" y="2792477"/>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Feature Based </a:t>
              </a:r>
              <a:endParaRPr b="0" i="0" sz="1200" u="none" cap="none" strike="noStrike">
                <a:solidFill>
                  <a:srgbClr val="000000"/>
                </a:solidFill>
                <a:latin typeface="Arial"/>
                <a:ea typeface="Arial"/>
                <a:cs typeface="Arial"/>
                <a:sym typeface="Arial"/>
              </a:endParaRPr>
            </a:p>
          </p:txBody>
        </p:sp>
        <p:sp>
          <p:nvSpPr>
            <p:cNvPr id="789" name="Google Shape;789;p147"/>
            <p:cNvSpPr/>
            <p:nvPr/>
          </p:nvSpPr>
          <p:spPr>
            <a:xfrm rot="-3310531">
              <a:off x="2505092" y="2722499"/>
              <a:ext cx="779431"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90" name="Google Shape;790;p147"/>
            <p:cNvSpPr txBox="1"/>
            <p:nvPr/>
          </p:nvSpPr>
          <p:spPr>
            <a:xfrm rot="-3310531">
              <a:off x="2875322" y="2714967"/>
              <a:ext cx="38971" cy="38971"/>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91" name="Google Shape;791;p147"/>
            <p:cNvSpPr/>
            <p:nvPr/>
          </p:nvSpPr>
          <p:spPr>
            <a:xfrm>
              <a:off x="3117361" y="2136342"/>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92" name="Google Shape;792;p147"/>
            <p:cNvSpPr txBox="1"/>
            <p:nvPr/>
          </p:nvSpPr>
          <p:spPr>
            <a:xfrm>
              <a:off x="3133657" y="2152638"/>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Equipment/User Metadata</a:t>
              </a:r>
              <a:endParaRPr b="0" i="0" sz="1200" u="none" cap="none" strike="noStrike">
                <a:solidFill>
                  <a:srgbClr val="000000"/>
                </a:solidFill>
                <a:latin typeface="Arial"/>
                <a:ea typeface="Arial"/>
                <a:cs typeface="Arial"/>
                <a:sym typeface="Arial"/>
              </a:endParaRPr>
            </a:p>
          </p:txBody>
        </p:sp>
        <p:sp>
          <p:nvSpPr>
            <p:cNvPr id="793" name="Google Shape;793;p147"/>
            <p:cNvSpPr/>
            <p:nvPr/>
          </p:nvSpPr>
          <p:spPr>
            <a:xfrm>
              <a:off x="2672255" y="3042419"/>
              <a:ext cx="445105"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94" name="Google Shape;794;p147"/>
            <p:cNvSpPr txBox="1"/>
            <p:nvPr/>
          </p:nvSpPr>
          <p:spPr>
            <a:xfrm>
              <a:off x="2883680" y="3043245"/>
              <a:ext cx="22255" cy="22255"/>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95" name="Google Shape;795;p147"/>
            <p:cNvSpPr/>
            <p:nvPr/>
          </p:nvSpPr>
          <p:spPr>
            <a:xfrm>
              <a:off x="3117361" y="2776181"/>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96" name="Google Shape;796;p147"/>
            <p:cNvSpPr txBox="1"/>
            <p:nvPr/>
          </p:nvSpPr>
          <p:spPr>
            <a:xfrm>
              <a:off x="3133657" y="2792477"/>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Aggregations</a:t>
              </a:r>
              <a:endParaRPr b="0" i="0" sz="1200" u="none" cap="none" strike="noStrike">
                <a:solidFill>
                  <a:srgbClr val="000000"/>
                </a:solidFill>
                <a:latin typeface="Arial"/>
                <a:ea typeface="Arial"/>
                <a:cs typeface="Arial"/>
                <a:sym typeface="Arial"/>
              </a:endParaRPr>
            </a:p>
          </p:txBody>
        </p:sp>
        <p:sp>
          <p:nvSpPr>
            <p:cNvPr id="797" name="Google Shape;797;p147"/>
            <p:cNvSpPr/>
            <p:nvPr/>
          </p:nvSpPr>
          <p:spPr>
            <a:xfrm rot="3310531">
              <a:off x="2505092" y="3362339"/>
              <a:ext cx="779431" cy="23906"/>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98" name="Google Shape;798;p147"/>
            <p:cNvSpPr txBox="1"/>
            <p:nvPr/>
          </p:nvSpPr>
          <p:spPr>
            <a:xfrm rot="3310531">
              <a:off x="2875322" y="3354806"/>
              <a:ext cx="38971" cy="38971"/>
            </a:xfrm>
            <a:prstGeom prst="rect">
              <a:avLst/>
            </a:prstGeom>
            <a:noFill/>
            <a:ln>
              <a:noFill/>
            </a:ln>
          </p:spPr>
          <p:txBody>
            <a:bodyPr anchorCtr="0" anchor="ctr" bIns="0" lIns="10575" spcFirstLastPara="1" rIns="10575" wrap="square" tIns="0">
              <a:noAutofit/>
            </a:bodyPr>
            <a:lstStyle/>
            <a:p>
              <a:pPr indent="0" lvl="0" marL="0" marR="0" rtl="0" algn="ctr">
                <a:lnSpc>
                  <a:spcPct val="9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99" name="Google Shape;799;p147"/>
            <p:cNvSpPr/>
            <p:nvPr/>
          </p:nvSpPr>
          <p:spPr>
            <a:xfrm>
              <a:off x="3117361" y="3416020"/>
              <a:ext cx="1112763" cy="556381"/>
            </a:xfrm>
            <a:prstGeom prst="roundRect">
              <a:avLst>
                <a:gd fmla="val 10000" name="adj"/>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00" name="Google Shape;800;p147"/>
            <p:cNvSpPr txBox="1"/>
            <p:nvPr/>
          </p:nvSpPr>
          <p:spPr>
            <a:xfrm>
              <a:off x="3133657" y="3432316"/>
              <a:ext cx="1080171" cy="523789"/>
            </a:xfrm>
            <a:prstGeom prst="rect">
              <a:avLst/>
            </a:prstGeom>
            <a:noFill/>
            <a:ln>
              <a:noFill/>
            </a:ln>
          </p:spPr>
          <p:txBody>
            <a:bodyPr anchorCtr="0" anchor="ctr" bIns="5825" lIns="5825" spcFirstLastPara="1" rIns="5825" wrap="square" tIns="5825">
              <a:noAutofit/>
            </a:bodyPr>
            <a:lstStyle/>
            <a:p>
              <a:pPr indent="0" lvl="0" marL="0" marR="0" rtl="0" algn="ctr">
                <a:lnSpc>
                  <a:spcPct val="90000"/>
                </a:lnSpc>
                <a:spcBef>
                  <a:spcPts val="0"/>
                </a:spcBef>
                <a:spcAft>
                  <a:spcPts val="0"/>
                </a:spcAft>
                <a:buClr>
                  <a:schemeClr val="dk2"/>
                </a:buClr>
                <a:buSzPts val="900"/>
                <a:buFont typeface="Arial"/>
                <a:buNone/>
              </a:pPr>
              <a:r>
                <a:rPr b="0" i="0" lang="en" sz="900" u="none" cap="none" strike="noStrike">
                  <a:solidFill>
                    <a:schemeClr val="dk2"/>
                  </a:solidFill>
                  <a:latin typeface="Arial"/>
                  <a:ea typeface="Arial"/>
                  <a:cs typeface="Arial"/>
                  <a:sym typeface="Arial"/>
                </a:rPr>
                <a:t>Temporal Features</a:t>
              </a:r>
              <a:endParaRPr b="0" i="0" sz="1200" u="none" cap="none" strike="noStrike">
                <a:solidFill>
                  <a:srgbClr val="000000"/>
                </a:solidFill>
                <a:latin typeface="Arial"/>
                <a:ea typeface="Arial"/>
                <a:cs typeface="Arial"/>
                <a:sym typeface="Arial"/>
              </a:endParaRPr>
            </a:p>
          </p:txBody>
        </p:sp>
      </p:grpSp>
      <p:sp>
        <p:nvSpPr>
          <p:cNvPr id="801" name="Google Shape;801;p147"/>
          <p:cNvSpPr txBox="1"/>
          <p:nvPr/>
        </p:nvSpPr>
        <p:spPr>
          <a:xfrm>
            <a:off x="1" y="1133136"/>
            <a:ext cx="4492058"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1300"/>
              <a:buFont typeface="Trebuchet MS"/>
              <a:buNone/>
            </a:pPr>
            <a:r>
              <a:rPr b="0" i="0" lang="en" sz="1300" u="none" cap="none" strike="noStrike">
                <a:solidFill>
                  <a:schemeClr val="lt2"/>
                </a:solidFill>
                <a:latin typeface="Trebuchet MS"/>
                <a:ea typeface="Trebuchet MS"/>
                <a:cs typeface="Trebuchet MS"/>
                <a:sym typeface="Trebuchet MS"/>
              </a:rPr>
              <a:t>Why do we need it in Telecom ?</a:t>
            </a:r>
            <a:endParaRPr b="0" i="0" sz="1200" u="none" cap="none" strike="noStrike">
              <a:solidFill>
                <a:srgbClr val="000000"/>
              </a:solidFill>
              <a:latin typeface="Arial"/>
              <a:ea typeface="Arial"/>
              <a:cs typeface="Arial"/>
              <a:sym typeface="Arial"/>
            </a:endParaRPr>
          </a:p>
        </p:txBody>
      </p:sp>
      <p:grpSp>
        <p:nvGrpSpPr>
          <p:cNvPr id="802" name="Google Shape;802;p147"/>
          <p:cNvGrpSpPr/>
          <p:nvPr/>
        </p:nvGrpSpPr>
        <p:grpSpPr>
          <a:xfrm>
            <a:off x="766720" y="1660694"/>
            <a:ext cx="3061689" cy="3061689"/>
            <a:chOff x="368551" y="0"/>
            <a:chExt cx="3674027" cy="3674027"/>
          </a:xfrm>
        </p:grpSpPr>
        <p:sp>
          <p:nvSpPr>
            <p:cNvPr id="803" name="Google Shape;803;p147"/>
            <p:cNvSpPr/>
            <p:nvPr/>
          </p:nvSpPr>
          <p:spPr>
            <a:xfrm>
              <a:off x="368551" y="0"/>
              <a:ext cx="3674027" cy="3674027"/>
            </a:xfrm>
            <a:prstGeom prst="ellipse">
              <a:avLst/>
            </a:prstGeom>
            <a:solidFill>
              <a:srgbClr val="76B900"/>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04" name="Google Shape;804;p147"/>
            <p:cNvSpPr txBox="1"/>
            <p:nvPr/>
          </p:nvSpPr>
          <p:spPr>
            <a:xfrm>
              <a:off x="1241132" y="275552"/>
              <a:ext cx="1928864" cy="624584"/>
            </a:xfrm>
            <a:prstGeom prst="rect">
              <a:avLst/>
            </a:prstGeom>
            <a:noFill/>
            <a:ln>
              <a:noFill/>
            </a:ln>
          </p:spPr>
          <p:txBody>
            <a:bodyPr anchorCtr="0" anchor="ctr" bIns="77050" lIns="77050" spcFirstLastPara="1" rIns="77050" wrap="square" tIns="77050">
              <a:noAutofit/>
            </a:bodyPr>
            <a:lstStyle/>
            <a:p>
              <a:pPr indent="0" lvl="0" marL="0" marR="0" rtl="0" algn="ctr">
                <a:lnSpc>
                  <a:spcPct val="90000"/>
                </a:lnSpc>
                <a:spcBef>
                  <a:spcPts val="0"/>
                </a:spcBef>
                <a:spcAft>
                  <a:spcPts val="0"/>
                </a:spcAft>
                <a:buClr>
                  <a:schemeClr val="lt1"/>
                </a:buClr>
                <a:buSzPts val="1100"/>
                <a:buFont typeface="Arial"/>
                <a:buNone/>
              </a:pPr>
              <a:r>
                <a:rPr b="0" i="0" lang="en" sz="1100" u="none" cap="none" strike="noStrike">
                  <a:solidFill>
                    <a:schemeClr val="lt1"/>
                  </a:solidFill>
                  <a:latin typeface="Arial"/>
                  <a:ea typeface="Arial"/>
                  <a:cs typeface="Arial"/>
                  <a:sym typeface="Arial"/>
                </a:rPr>
                <a:t>Telecom Fraud </a:t>
              </a:r>
              <a:endParaRPr b="0" i="0" sz="1200" u="none" cap="none" strike="noStrike">
                <a:solidFill>
                  <a:srgbClr val="000000"/>
                </a:solidFill>
                <a:latin typeface="Arial"/>
                <a:ea typeface="Arial"/>
                <a:cs typeface="Arial"/>
                <a:sym typeface="Arial"/>
              </a:endParaRPr>
            </a:p>
            <a:p>
              <a:pPr indent="0" lvl="0" marL="0" marR="0" rtl="0" algn="ctr">
                <a:lnSpc>
                  <a:spcPct val="90000"/>
                </a:lnSpc>
                <a:spcBef>
                  <a:spcPts val="400"/>
                </a:spcBef>
                <a:spcAft>
                  <a:spcPts val="0"/>
                </a:spcAft>
                <a:buClr>
                  <a:schemeClr val="lt1"/>
                </a:buClr>
                <a:buSzPts val="1100"/>
                <a:buFont typeface="Arial"/>
                <a:buNone/>
              </a:pPr>
              <a:r>
                <a:rPr b="0" i="0" lang="en" sz="1100" u="none" cap="none" strike="noStrike">
                  <a:solidFill>
                    <a:schemeClr val="lt1"/>
                  </a:solidFill>
                  <a:latin typeface="Arial"/>
                  <a:ea typeface="Arial"/>
                  <a:cs typeface="Arial"/>
                  <a:sym typeface="Arial"/>
                </a:rPr>
                <a:t>$38 Billion</a:t>
              </a:r>
              <a:endParaRPr b="0" i="0" sz="1200" u="none" cap="none" strike="noStrike">
                <a:solidFill>
                  <a:srgbClr val="000000"/>
                </a:solidFill>
                <a:latin typeface="Arial"/>
                <a:ea typeface="Arial"/>
                <a:cs typeface="Arial"/>
                <a:sym typeface="Arial"/>
              </a:endParaRPr>
            </a:p>
          </p:txBody>
        </p:sp>
        <p:sp>
          <p:nvSpPr>
            <p:cNvPr id="805" name="Google Shape;805;p147"/>
            <p:cNvSpPr/>
            <p:nvPr/>
          </p:nvSpPr>
          <p:spPr>
            <a:xfrm>
              <a:off x="827804" y="918506"/>
              <a:ext cx="2755520" cy="2755520"/>
            </a:xfrm>
            <a:prstGeom prst="ellipse">
              <a:avLst/>
            </a:prstGeom>
            <a:solidFill>
              <a:schemeClr val="dk1"/>
            </a:solidFill>
            <a:ln cap="flat" cmpd="sng" w="25400">
              <a:solidFill>
                <a:schemeClr val="lt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06" name="Google Shape;806;p147"/>
            <p:cNvSpPr txBox="1"/>
            <p:nvPr/>
          </p:nvSpPr>
          <p:spPr>
            <a:xfrm>
              <a:off x="1231340" y="1607386"/>
              <a:ext cx="1948447" cy="1377760"/>
            </a:xfrm>
            <a:prstGeom prst="rect">
              <a:avLst/>
            </a:prstGeom>
            <a:noFill/>
            <a:ln>
              <a:noFill/>
            </a:ln>
          </p:spPr>
          <p:txBody>
            <a:bodyPr anchorCtr="0" anchor="ctr" bIns="77050" lIns="77050" spcFirstLastPara="1" rIns="77050" wrap="square" tIns="77050">
              <a:noAutofit/>
            </a:bodyPr>
            <a:lstStyle/>
            <a:p>
              <a:pPr indent="0" lvl="0" marL="0" marR="0" rtl="0" algn="ctr">
                <a:lnSpc>
                  <a:spcPct val="90000"/>
                </a:lnSpc>
                <a:spcBef>
                  <a:spcPts val="0"/>
                </a:spcBef>
                <a:spcAft>
                  <a:spcPts val="0"/>
                </a:spcAft>
                <a:buClr>
                  <a:schemeClr val="lt1"/>
                </a:buClr>
                <a:buSzPts val="1100"/>
                <a:buFont typeface="Arial"/>
                <a:buNone/>
              </a:pPr>
              <a:r>
                <a:rPr b="0" i="0" lang="en" sz="1100" u="none" cap="none" strike="noStrike">
                  <a:solidFill>
                    <a:schemeClr val="lt1"/>
                  </a:solidFill>
                  <a:latin typeface="Arial"/>
                  <a:ea typeface="Arial"/>
                  <a:cs typeface="Arial"/>
                  <a:sym typeface="Arial"/>
                </a:rPr>
                <a:t>Network / IP Fraud $12 Billion</a:t>
              </a:r>
              <a:endParaRPr b="0" i="0" sz="1200" u="none" cap="none" strike="noStrike">
                <a:solidFill>
                  <a:srgbClr val="000000"/>
                </a:solidFill>
                <a:latin typeface="Arial"/>
                <a:ea typeface="Arial"/>
                <a:cs typeface="Arial"/>
                <a:sym typeface="Arial"/>
              </a:endParaRPr>
            </a:p>
          </p:txBody>
        </p:sp>
      </p:grpSp>
      <p:cxnSp>
        <p:nvCxnSpPr>
          <p:cNvPr id="807" name="Google Shape;807;p147"/>
          <p:cNvCxnSpPr/>
          <p:nvPr/>
        </p:nvCxnSpPr>
        <p:spPr>
          <a:xfrm>
            <a:off x="4492059" y="1101455"/>
            <a:ext cx="0" cy="3758908"/>
          </a:xfrm>
          <a:prstGeom prst="straightConnector1">
            <a:avLst/>
          </a:prstGeom>
          <a:noFill/>
          <a:ln cap="flat" cmpd="sng" w="12700">
            <a:solidFill>
              <a:schemeClr val="lt2"/>
            </a:solidFill>
            <a:prstDash val="lgDash"/>
            <a:round/>
            <a:headEnd len="sm" w="sm" type="none"/>
            <a:tailEnd len="sm" w="sm" type="none"/>
          </a:ln>
        </p:spPr>
      </p:cxnSp>
      <p:sp>
        <p:nvSpPr>
          <p:cNvPr id="808" name="Google Shape;808;p147"/>
          <p:cNvSpPr txBox="1"/>
          <p:nvPr/>
        </p:nvSpPr>
        <p:spPr>
          <a:xfrm>
            <a:off x="4572000" y="1101455"/>
            <a:ext cx="4492058"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1300"/>
              <a:buFont typeface="Trebuchet MS"/>
              <a:buNone/>
            </a:pPr>
            <a:r>
              <a:rPr b="0" i="0" lang="en" sz="1300" u="none" cap="none" strike="noStrike">
                <a:solidFill>
                  <a:schemeClr val="lt2"/>
                </a:solidFill>
                <a:latin typeface="Trebuchet MS"/>
                <a:ea typeface="Trebuchet MS"/>
                <a:cs typeface="Trebuchet MS"/>
                <a:sym typeface="Trebuchet MS"/>
              </a:rPr>
              <a:t>What sort of data can we leverage?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48"/>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DETECTION METHODS IN THIS COURSE</a:t>
            </a:r>
            <a:endParaRPr/>
          </a:p>
        </p:txBody>
      </p:sp>
      <p:grpSp>
        <p:nvGrpSpPr>
          <p:cNvPr id="815" name="Google Shape;815;p148"/>
          <p:cNvGrpSpPr/>
          <p:nvPr/>
        </p:nvGrpSpPr>
        <p:grpSpPr>
          <a:xfrm>
            <a:off x="420963" y="1330678"/>
            <a:ext cx="8502269" cy="3434643"/>
            <a:chOff x="385037" y="1480436"/>
            <a:chExt cx="10202723" cy="4121571"/>
          </a:xfrm>
        </p:grpSpPr>
        <p:grpSp>
          <p:nvGrpSpPr>
            <p:cNvPr id="816" name="Google Shape;816;p148"/>
            <p:cNvGrpSpPr/>
            <p:nvPr/>
          </p:nvGrpSpPr>
          <p:grpSpPr>
            <a:xfrm>
              <a:off x="385037" y="1480436"/>
              <a:ext cx="10202723" cy="4121571"/>
              <a:chOff x="6808" y="770"/>
              <a:chExt cx="10202723" cy="4121571"/>
            </a:xfrm>
          </p:grpSpPr>
          <p:sp>
            <p:nvSpPr>
              <p:cNvPr id="817" name="Google Shape;817;p148"/>
              <p:cNvSpPr/>
              <p:nvPr/>
            </p:nvSpPr>
            <p:spPr>
              <a:xfrm>
                <a:off x="6808" y="770"/>
                <a:ext cx="10202723" cy="738858"/>
              </a:xfrm>
              <a:prstGeom prst="roundRect">
                <a:avLst>
                  <a:gd fmla="val 10000" name="adj"/>
                </a:avLst>
              </a:prstGeom>
              <a:solidFill>
                <a:schemeClr val="lt2"/>
              </a:solidFill>
              <a:ln cap="flat" cmpd="dbl" w="9525">
                <a:solidFill>
                  <a:schemeClr val="accent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18" name="Google Shape;818;p148"/>
              <p:cNvSpPr txBox="1"/>
              <p:nvPr/>
            </p:nvSpPr>
            <p:spPr>
              <a:xfrm>
                <a:off x="28448" y="22410"/>
                <a:ext cx="10159443" cy="695578"/>
              </a:xfrm>
              <a:prstGeom prst="rect">
                <a:avLst/>
              </a:prstGeom>
              <a:noFill/>
              <a:ln>
                <a:noFill/>
              </a:ln>
            </p:spPr>
            <p:txBody>
              <a:bodyPr anchorCtr="0" anchor="ctr" bIns="104775" lIns="104775" spcFirstLastPara="1" rIns="104775" wrap="square" tIns="104775">
                <a:noAutofit/>
              </a:bodyPr>
              <a:lstStyle/>
              <a:p>
                <a:pPr indent="0" lvl="0" marL="0" marR="0" rtl="0" algn="ctr">
                  <a:lnSpc>
                    <a:spcPct val="90000"/>
                  </a:lnSpc>
                  <a:spcBef>
                    <a:spcPts val="0"/>
                  </a:spcBef>
                  <a:spcAft>
                    <a:spcPts val="0"/>
                  </a:spcAft>
                  <a:buClr>
                    <a:schemeClr val="dk2"/>
                  </a:buClr>
                  <a:buSzPts val="2800"/>
                  <a:buFont typeface="Arial"/>
                  <a:buNone/>
                </a:pPr>
                <a:r>
                  <a:rPr b="0" i="0" lang="en" sz="2800" u="none" cap="none" strike="noStrike">
                    <a:solidFill>
                      <a:schemeClr val="dk2"/>
                    </a:solidFill>
                    <a:latin typeface="Arial"/>
                    <a:ea typeface="Arial"/>
                    <a:cs typeface="Arial"/>
                    <a:sym typeface="Arial"/>
                  </a:rPr>
                  <a:t>Anomaly Detection</a:t>
                </a:r>
                <a:endParaRPr b="0" i="0" sz="1200" u="none" cap="none" strike="noStrike">
                  <a:solidFill>
                    <a:srgbClr val="000000"/>
                  </a:solidFill>
                  <a:latin typeface="Arial"/>
                  <a:ea typeface="Arial"/>
                  <a:cs typeface="Arial"/>
                  <a:sym typeface="Arial"/>
                </a:endParaRPr>
              </a:p>
            </p:txBody>
          </p:sp>
          <p:sp>
            <p:nvSpPr>
              <p:cNvPr id="819" name="Google Shape;819;p148"/>
              <p:cNvSpPr/>
              <p:nvPr/>
            </p:nvSpPr>
            <p:spPr>
              <a:xfrm>
                <a:off x="16767" y="842151"/>
                <a:ext cx="2723354" cy="738858"/>
              </a:xfrm>
              <a:prstGeom prst="roundRect">
                <a:avLst>
                  <a:gd fmla="val 10000" name="adj"/>
                </a:avLst>
              </a:prstGeom>
              <a:solidFill>
                <a:schemeClr val="dk1"/>
              </a:solidFill>
              <a:ln cap="flat" cmpd="dbl" w="9525">
                <a:solidFill>
                  <a:schemeClr val="dk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0" name="Google Shape;820;p148"/>
              <p:cNvSpPr txBox="1"/>
              <p:nvPr/>
            </p:nvSpPr>
            <p:spPr>
              <a:xfrm>
                <a:off x="38407" y="863791"/>
                <a:ext cx="2680074" cy="695578"/>
              </a:xfrm>
              <a:prstGeom prst="rect">
                <a:avLst/>
              </a:prstGeom>
              <a:noFill/>
              <a:ln>
                <a:noFill/>
              </a:ln>
            </p:spPr>
            <p:txBody>
              <a:bodyPr anchorCtr="0" anchor="ctr" bIns="53950" lIns="53950" spcFirstLastPara="1" rIns="53950" wrap="square" tIns="53950">
                <a:noAutofit/>
              </a:bodyPr>
              <a:lstStyle/>
              <a:p>
                <a:pPr indent="0" lvl="0" marL="0" marR="0" rtl="0" algn="ctr">
                  <a:lnSpc>
                    <a:spcPct val="90000"/>
                  </a:lnSpc>
                  <a:spcBef>
                    <a:spcPts val="0"/>
                  </a:spcBef>
                  <a:spcAft>
                    <a:spcPts val="0"/>
                  </a:spcAft>
                  <a:buClr>
                    <a:schemeClr val="dk2"/>
                  </a:buClr>
                  <a:buSzPts val="1400"/>
                  <a:buFont typeface="Arial"/>
                  <a:buNone/>
                </a:pPr>
                <a:r>
                  <a:rPr b="0" i="0" lang="en" sz="1400" u="none" cap="none" strike="noStrike">
                    <a:solidFill>
                      <a:schemeClr val="dk2"/>
                    </a:solidFill>
                    <a:latin typeface="Arial"/>
                    <a:ea typeface="Arial"/>
                    <a:cs typeface="Arial"/>
                    <a:sym typeface="Arial"/>
                  </a:rPr>
                  <a:t>Supervised</a:t>
                </a:r>
                <a:endParaRPr b="0" i="0" sz="1200" u="none" cap="none" strike="noStrike">
                  <a:solidFill>
                    <a:srgbClr val="000000"/>
                  </a:solidFill>
                  <a:latin typeface="Arial"/>
                  <a:ea typeface="Arial"/>
                  <a:cs typeface="Arial"/>
                  <a:sym typeface="Arial"/>
                </a:endParaRPr>
              </a:p>
              <a:p>
                <a:pPr indent="0" lvl="0" marL="0" marR="0" rtl="0" algn="ctr">
                  <a:lnSpc>
                    <a:spcPct val="90000"/>
                  </a:lnSpc>
                  <a:spcBef>
                    <a:spcPts val="500"/>
                  </a:spcBef>
                  <a:spcAft>
                    <a:spcPts val="0"/>
                  </a:spcAft>
                  <a:buClr>
                    <a:schemeClr val="dk2"/>
                  </a:buClr>
                  <a:buSzPts val="1400"/>
                  <a:buFont typeface="Arial"/>
                  <a:buNone/>
                </a:pPr>
                <a:r>
                  <a:rPr b="0" i="0" lang="en" sz="1400" u="none" cap="none" strike="noStrike">
                    <a:solidFill>
                      <a:schemeClr val="dk2"/>
                    </a:solidFill>
                    <a:latin typeface="Arial"/>
                    <a:ea typeface="Arial"/>
                    <a:cs typeface="Arial"/>
                    <a:sym typeface="Arial"/>
                  </a:rPr>
                  <a:t>(When you have Labels)</a:t>
                </a:r>
                <a:endParaRPr b="0" i="0" sz="1200" u="none" cap="none" strike="noStrike">
                  <a:solidFill>
                    <a:srgbClr val="000000"/>
                  </a:solidFill>
                  <a:latin typeface="Arial"/>
                  <a:ea typeface="Arial"/>
                  <a:cs typeface="Arial"/>
                  <a:sym typeface="Arial"/>
                </a:endParaRPr>
              </a:p>
            </p:txBody>
          </p:sp>
          <p:sp>
            <p:nvSpPr>
              <p:cNvPr id="821" name="Google Shape;821;p148"/>
              <p:cNvSpPr/>
              <p:nvPr/>
            </p:nvSpPr>
            <p:spPr>
              <a:xfrm>
                <a:off x="22078" y="1683532"/>
                <a:ext cx="2712731" cy="2438809"/>
              </a:xfrm>
              <a:prstGeom prst="roundRect">
                <a:avLst>
                  <a:gd fmla="val 10000" name="adj"/>
                </a:avLst>
              </a:prstGeom>
              <a:noFill/>
              <a:ln cap="flat" cmpd="dbl" w="9525">
                <a:solidFill>
                  <a:srgbClr val="7400FF"/>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2" name="Google Shape;822;p148"/>
              <p:cNvSpPr txBox="1"/>
              <p:nvPr/>
            </p:nvSpPr>
            <p:spPr>
              <a:xfrm>
                <a:off x="93508" y="1754962"/>
                <a:ext cx="2569871" cy="2295949"/>
              </a:xfrm>
              <a:prstGeom prst="rect">
                <a:avLst/>
              </a:prstGeom>
              <a:noFill/>
              <a:ln>
                <a:noFill/>
              </a:ln>
            </p:spPr>
            <p:txBody>
              <a:bodyPr anchorCtr="0" anchor="t" bIns="76200" lIns="76200" spcFirstLastPara="1" rIns="76200" wrap="square" tIns="76200">
                <a:noAutofit/>
              </a:bodyPr>
              <a:lstStyle/>
              <a:p>
                <a:pPr indent="0" lvl="0" marL="0" marR="0" rtl="0" algn="ctr">
                  <a:lnSpc>
                    <a:spcPct val="90000"/>
                  </a:lnSpc>
                  <a:spcBef>
                    <a:spcPts val="0"/>
                  </a:spcBef>
                  <a:spcAft>
                    <a:spcPts val="0"/>
                  </a:spcAft>
                  <a:buClr>
                    <a:schemeClr val="dk2"/>
                  </a:buClr>
                  <a:buSzPts val="2000"/>
                  <a:buFont typeface="Arial"/>
                  <a:buNone/>
                </a:pPr>
                <a:r>
                  <a:rPr b="0" i="0" lang="en" sz="2000" u="none" cap="none" strike="noStrike">
                    <a:solidFill>
                      <a:schemeClr val="dk2"/>
                    </a:solidFill>
                    <a:latin typeface="Arial"/>
                    <a:ea typeface="Arial"/>
                    <a:cs typeface="Arial"/>
                    <a:sym typeface="Arial"/>
                  </a:rPr>
                  <a:t>XGBoost</a:t>
                </a:r>
                <a:endParaRPr b="0" i="0" sz="2000" u="none" cap="none" strike="noStrike">
                  <a:solidFill>
                    <a:schemeClr val="dk2"/>
                  </a:solidFill>
                  <a:latin typeface="Arial"/>
                  <a:ea typeface="Arial"/>
                  <a:cs typeface="Arial"/>
                  <a:sym typeface="Arial"/>
                </a:endParaRPr>
              </a:p>
            </p:txBody>
          </p:sp>
          <p:sp>
            <p:nvSpPr>
              <p:cNvPr id="823" name="Google Shape;823;p148"/>
              <p:cNvSpPr/>
              <p:nvPr/>
            </p:nvSpPr>
            <p:spPr>
              <a:xfrm>
                <a:off x="2968659" y="842151"/>
                <a:ext cx="7230913" cy="738858"/>
              </a:xfrm>
              <a:prstGeom prst="roundRect">
                <a:avLst>
                  <a:gd fmla="val 10000" name="adj"/>
                </a:avLst>
              </a:prstGeom>
              <a:solidFill>
                <a:schemeClr val="dk1"/>
              </a:solidFill>
              <a:ln cap="flat" cmpd="dbl" w="9525">
                <a:solidFill>
                  <a:schemeClr val="dk1"/>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4" name="Google Shape;824;p148"/>
              <p:cNvSpPr txBox="1"/>
              <p:nvPr/>
            </p:nvSpPr>
            <p:spPr>
              <a:xfrm>
                <a:off x="2990299" y="863791"/>
                <a:ext cx="7187633" cy="695578"/>
              </a:xfrm>
              <a:prstGeom prst="rect">
                <a:avLst/>
              </a:prstGeom>
              <a:noFill/>
              <a:ln>
                <a:noFill/>
              </a:ln>
            </p:spPr>
            <p:txBody>
              <a:bodyPr anchorCtr="0" anchor="ctr" bIns="53950" lIns="53950" spcFirstLastPara="1" rIns="53950" wrap="square" tIns="53950">
                <a:noAutofit/>
              </a:bodyPr>
              <a:lstStyle/>
              <a:p>
                <a:pPr indent="0" lvl="0" marL="0" marR="0" rtl="0" algn="ctr">
                  <a:lnSpc>
                    <a:spcPct val="90000"/>
                  </a:lnSpc>
                  <a:spcBef>
                    <a:spcPts val="0"/>
                  </a:spcBef>
                  <a:spcAft>
                    <a:spcPts val="0"/>
                  </a:spcAft>
                  <a:buClr>
                    <a:schemeClr val="dk2"/>
                  </a:buClr>
                  <a:buSzPts val="1400"/>
                  <a:buFont typeface="Arial"/>
                  <a:buNone/>
                </a:pPr>
                <a:r>
                  <a:rPr b="0" i="0" lang="en" sz="1400" u="none" cap="none" strike="noStrike">
                    <a:solidFill>
                      <a:schemeClr val="dk2"/>
                    </a:solidFill>
                    <a:latin typeface="Arial"/>
                    <a:ea typeface="Arial"/>
                    <a:cs typeface="Arial"/>
                    <a:sym typeface="Arial"/>
                  </a:rPr>
                  <a:t>Unsupervised</a:t>
                </a:r>
                <a:endParaRPr b="0" i="0" sz="1200" u="none" cap="none" strike="noStrike">
                  <a:solidFill>
                    <a:srgbClr val="000000"/>
                  </a:solidFill>
                  <a:latin typeface="Arial"/>
                  <a:ea typeface="Arial"/>
                  <a:cs typeface="Arial"/>
                  <a:sym typeface="Arial"/>
                </a:endParaRPr>
              </a:p>
              <a:p>
                <a:pPr indent="0" lvl="0" marL="0" marR="0" rtl="0" algn="ctr">
                  <a:lnSpc>
                    <a:spcPct val="90000"/>
                  </a:lnSpc>
                  <a:spcBef>
                    <a:spcPts val="500"/>
                  </a:spcBef>
                  <a:spcAft>
                    <a:spcPts val="0"/>
                  </a:spcAft>
                  <a:buClr>
                    <a:schemeClr val="dk2"/>
                  </a:buClr>
                  <a:buSzPts val="1400"/>
                  <a:buFont typeface="Arial"/>
                  <a:buNone/>
                </a:pPr>
                <a:r>
                  <a:rPr b="0" i="0" lang="en" sz="1400" u="none" cap="none" strike="noStrike">
                    <a:solidFill>
                      <a:schemeClr val="dk2"/>
                    </a:solidFill>
                    <a:latin typeface="Arial"/>
                    <a:ea typeface="Arial"/>
                    <a:cs typeface="Arial"/>
                    <a:sym typeface="Arial"/>
                  </a:rPr>
                  <a:t>(When you don’t have labels for your data)</a:t>
                </a:r>
                <a:endParaRPr b="0" i="0" sz="1200" u="none" cap="none" strike="noStrike">
                  <a:solidFill>
                    <a:srgbClr val="000000"/>
                  </a:solidFill>
                  <a:latin typeface="Arial"/>
                  <a:ea typeface="Arial"/>
                  <a:cs typeface="Arial"/>
                  <a:sym typeface="Arial"/>
                </a:endParaRPr>
              </a:p>
            </p:txBody>
          </p:sp>
          <p:sp>
            <p:nvSpPr>
              <p:cNvPr id="825" name="Google Shape;825;p148"/>
              <p:cNvSpPr/>
              <p:nvPr/>
            </p:nvSpPr>
            <p:spPr>
              <a:xfrm>
                <a:off x="2982762" y="1683532"/>
                <a:ext cx="2712731" cy="2396975"/>
              </a:xfrm>
              <a:prstGeom prst="roundRect">
                <a:avLst>
                  <a:gd fmla="val 10000" name="adj"/>
                </a:avLst>
              </a:prstGeom>
              <a:noFill/>
              <a:ln cap="flat" cmpd="dbl" w="9525">
                <a:solidFill>
                  <a:srgbClr val="D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6" name="Google Shape;826;p148"/>
              <p:cNvSpPr txBox="1"/>
              <p:nvPr/>
            </p:nvSpPr>
            <p:spPr>
              <a:xfrm>
                <a:off x="3052967" y="1753737"/>
                <a:ext cx="2572321" cy="2256565"/>
              </a:xfrm>
              <a:prstGeom prst="rect">
                <a:avLst/>
              </a:prstGeom>
              <a:noFill/>
              <a:ln>
                <a:noFill/>
              </a:ln>
            </p:spPr>
            <p:txBody>
              <a:bodyPr anchorCtr="0" anchor="t" bIns="76200" lIns="76200" spcFirstLastPara="1" rIns="76200" wrap="square" tIns="76200">
                <a:noAutofit/>
              </a:bodyPr>
              <a:lstStyle/>
              <a:p>
                <a:pPr indent="0" lvl="0" marL="0" marR="0" rtl="0" algn="ctr">
                  <a:lnSpc>
                    <a:spcPct val="90000"/>
                  </a:lnSpc>
                  <a:spcBef>
                    <a:spcPts val="0"/>
                  </a:spcBef>
                  <a:spcAft>
                    <a:spcPts val="0"/>
                  </a:spcAft>
                  <a:buClr>
                    <a:schemeClr val="dk2"/>
                  </a:buClr>
                  <a:buSzPts val="2000"/>
                  <a:buFont typeface="Arial"/>
                  <a:buNone/>
                </a:pPr>
                <a:r>
                  <a:rPr b="0" i="0" lang="en" sz="2000" u="none" cap="none" strike="noStrike">
                    <a:solidFill>
                      <a:schemeClr val="dk2"/>
                    </a:solidFill>
                    <a:latin typeface="Arial"/>
                    <a:ea typeface="Arial"/>
                    <a:cs typeface="Arial"/>
                    <a:sym typeface="Arial"/>
                  </a:rPr>
                  <a:t>Autoencoders</a:t>
                </a:r>
                <a:endParaRPr b="0" i="0" sz="1200" u="none" cap="none" strike="noStrike">
                  <a:solidFill>
                    <a:srgbClr val="000000"/>
                  </a:solidFill>
                  <a:latin typeface="Arial"/>
                  <a:ea typeface="Arial"/>
                  <a:cs typeface="Arial"/>
                  <a:sym typeface="Arial"/>
                </a:endParaRPr>
              </a:p>
            </p:txBody>
          </p:sp>
          <p:sp>
            <p:nvSpPr>
              <p:cNvPr id="827" name="Google Shape;827;p148"/>
              <p:cNvSpPr/>
              <p:nvPr/>
            </p:nvSpPr>
            <p:spPr>
              <a:xfrm>
                <a:off x="5809428" y="1683532"/>
                <a:ext cx="4376042" cy="2403322"/>
              </a:xfrm>
              <a:prstGeom prst="roundRect">
                <a:avLst>
                  <a:gd fmla="val 10000" name="adj"/>
                </a:avLst>
              </a:prstGeom>
              <a:noFill/>
              <a:ln cap="flat" cmpd="dbl" w="9525">
                <a:solidFill>
                  <a:srgbClr val="FF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8" name="Google Shape;828;p148"/>
              <p:cNvSpPr txBox="1"/>
              <p:nvPr/>
            </p:nvSpPr>
            <p:spPr>
              <a:xfrm>
                <a:off x="5879819" y="1753923"/>
                <a:ext cx="4235260" cy="2262540"/>
              </a:xfrm>
              <a:prstGeom prst="rect">
                <a:avLst/>
              </a:prstGeom>
              <a:noFill/>
              <a:ln>
                <a:noFill/>
              </a:ln>
            </p:spPr>
            <p:txBody>
              <a:bodyPr anchorCtr="0" anchor="t" bIns="76200" lIns="76200" spcFirstLastPara="1" rIns="76200" wrap="square" tIns="76200">
                <a:noAutofit/>
              </a:bodyPr>
              <a:lstStyle/>
              <a:p>
                <a:pPr indent="0" lvl="0" marL="0" marR="0" rtl="0" algn="ctr">
                  <a:lnSpc>
                    <a:spcPct val="90000"/>
                  </a:lnSpc>
                  <a:spcBef>
                    <a:spcPts val="0"/>
                  </a:spcBef>
                  <a:spcAft>
                    <a:spcPts val="0"/>
                  </a:spcAft>
                  <a:buClr>
                    <a:schemeClr val="dk2"/>
                  </a:buClr>
                  <a:buSzPts val="2000"/>
                  <a:buFont typeface="Arial"/>
                  <a:buNone/>
                </a:pPr>
                <a:r>
                  <a:rPr b="0" i="0" lang="en" sz="2000" u="none" cap="none" strike="noStrike">
                    <a:solidFill>
                      <a:schemeClr val="dk2"/>
                    </a:solidFill>
                    <a:latin typeface="Arial"/>
                    <a:ea typeface="Arial"/>
                    <a:cs typeface="Arial"/>
                    <a:sym typeface="Arial"/>
                  </a:rPr>
                  <a:t>Generative Adversarial Networks</a:t>
                </a:r>
                <a:endParaRPr b="0" i="0" sz="1200" u="none" cap="none" strike="noStrike">
                  <a:solidFill>
                    <a:srgbClr val="000000"/>
                  </a:solidFill>
                  <a:latin typeface="Arial"/>
                  <a:ea typeface="Arial"/>
                  <a:cs typeface="Arial"/>
                  <a:sym typeface="Arial"/>
                </a:endParaRPr>
              </a:p>
            </p:txBody>
          </p:sp>
        </p:grpSp>
        <p:pic>
          <p:nvPicPr>
            <p:cNvPr descr="Image result for Keras" id="829" name="Google Shape;829;p148"/>
            <p:cNvPicPr preferRelativeResize="0"/>
            <p:nvPr/>
          </p:nvPicPr>
          <p:blipFill rotWithShape="1">
            <a:blip r:embed="rId3">
              <a:alphaModFix/>
            </a:blip>
            <a:srcRect b="0" l="0" r="0" t="0"/>
            <a:stretch/>
          </p:blipFill>
          <p:spPr>
            <a:xfrm>
              <a:off x="4160338" y="4181120"/>
              <a:ext cx="972952" cy="972952"/>
            </a:xfrm>
            <a:prstGeom prst="rect">
              <a:avLst/>
            </a:prstGeom>
            <a:noFill/>
            <a:ln>
              <a:noFill/>
            </a:ln>
          </p:spPr>
        </p:pic>
      </p:grpSp>
      <p:pic>
        <p:nvPicPr>
          <p:cNvPr descr="Image result for Rapids xgboost" id="830" name="Google Shape;830;p148"/>
          <p:cNvPicPr preferRelativeResize="0"/>
          <p:nvPr/>
        </p:nvPicPr>
        <p:blipFill rotWithShape="1">
          <a:blip r:embed="rId4">
            <a:alphaModFix/>
          </a:blip>
          <a:srcRect b="0" l="0" r="0" t="0"/>
          <a:stretch/>
        </p:blipFill>
        <p:spPr>
          <a:xfrm>
            <a:off x="1138526" y="3581248"/>
            <a:ext cx="810793" cy="810793"/>
          </a:xfrm>
          <a:prstGeom prst="rect">
            <a:avLst/>
          </a:prstGeom>
          <a:noFill/>
          <a:ln>
            <a:noFill/>
          </a:ln>
        </p:spPr>
      </p:pic>
      <p:pic>
        <p:nvPicPr>
          <p:cNvPr descr="Image result for Keras" id="831" name="Google Shape;831;p148"/>
          <p:cNvPicPr preferRelativeResize="0"/>
          <p:nvPr/>
        </p:nvPicPr>
        <p:blipFill rotWithShape="1">
          <a:blip r:embed="rId3">
            <a:alphaModFix/>
          </a:blip>
          <a:srcRect b="0" l="0" r="0" t="0"/>
          <a:stretch/>
        </p:blipFill>
        <p:spPr>
          <a:xfrm>
            <a:off x="6674434" y="3581248"/>
            <a:ext cx="810793" cy="8107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9"/>
          <p:cNvSpPr txBox="1"/>
          <p:nvPr>
            <p:ph type="title"/>
          </p:nvPr>
        </p:nvSpPr>
        <p:spPr>
          <a:xfrm>
            <a:off x="1622887" y="3439518"/>
            <a:ext cx="6866510" cy="1144949"/>
          </a:xfrm>
          <a:prstGeom prst="rect">
            <a:avLst/>
          </a:prstGeom>
          <a:noFill/>
          <a:ln>
            <a:noFill/>
          </a:ln>
        </p:spPr>
        <p:txBody>
          <a:bodyPr anchorCtr="0" anchor="b" bIns="38075" lIns="76200" spcFirstLastPara="1" rIns="76200" wrap="square" tIns="38075">
            <a:noAutofit/>
          </a:bodyPr>
          <a:lstStyle/>
          <a:p>
            <a:pPr indent="0" lvl="0" marL="0" rtl="0" algn="r">
              <a:lnSpc>
                <a:spcPct val="90000"/>
              </a:lnSpc>
              <a:spcBef>
                <a:spcPts val="0"/>
              </a:spcBef>
              <a:spcAft>
                <a:spcPts val="0"/>
              </a:spcAft>
              <a:buSzPts val="1200"/>
              <a:buNone/>
            </a:pPr>
            <a:r>
              <a:rPr lang="en">
                <a:solidFill>
                  <a:schemeClr val="lt1"/>
                </a:solidFill>
              </a:rPr>
              <a:t>GPU ACCELERATED XGBOOST</a:t>
            </a:r>
            <a:endParaRPr>
              <a:solidFill>
                <a:srgbClr val="E0E0E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8</a:t>
            </a:r>
            <a:endParaRPr/>
          </a:p>
        </p:txBody>
      </p:sp>
      <p:sp>
        <p:nvSpPr>
          <p:cNvPr id="627" name="Google Shape;627;p132"/>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a:p>
            <a:pPr indent="0" lvl="0" marL="0" rtl="0" algn="l">
              <a:spcBef>
                <a:spcPts val="1600"/>
              </a:spcBef>
              <a:spcAft>
                <a:spcPts val="0"/>
              </a:spcAft>
              <a:buNone/>
            </a:pPr>
            <a:r>
              <a:rPr lang="en"/>
              <a:t>Anomaly Detection.</a:t>
            </a:r>
            <a:endParaRPr/>
          </a:p>
          <a:p>
            <a:pPr indent="0" lvl="0" marL="0" rtl="0" algn="l">
              <a:spcBef>
                <a:spcPts val="1600"/>
              </a:spcBef>
              <a:spcAft>
                <a:spcPts val="1600"/>
              </a:spcAft>
              <a:buNone/>
            </a:pPr>
            <a:r>
              <a:rPr lang="en"/>
              <a:t>Final Project Touch-up.</a:t>
            </a:r>
            <a:endParaRPr/>
          </a:p>
        </p:txBody>
      </p:sp>
      <p:sp>
        <p:nvSpPr>
          <p:cNvPr id="628" name="Google Shape;628;p132"/>
          <p:cNvSpPr txBox="1"/>
          <p:nvPr/>
        </p:nvSpPr>
        <p:spPr>
          <a:xfrm>
            <a:off x="311700" y="3891575"/>
            <a:ext cx="785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Download from: </a:t>
            </a:r>
            <a:r>
              <a:rPr lang="en" sz="1200" u="sng">
                <a:solidFill>
                  <a:schemeClr val="hlink"/>
                </a:solidFill>
                <a:hlinkClick r:id="rId3"/>
              </a:rPr>
              <a:t>https://drive.google.com/file/d/18BGj39vlQMC4MVyEmsR1idRzYk9C46Ce/view?usp=drive_link</a:t>
            </a:r>
            <a:endParaRPr sz="1200">
              <a:solidFill>
                <a:schemeClr val="dk1"/>
              </a:solidFill>
            </a:endParaRPr>
          </a:p>
          <a:p>
            <a:pPr indent="0" lvl="0" marL="0" rtl="0" algn="l">
              <a:spcBef>
                <a:spcPts val="0"/>
              </a:spcBef>
              <a:spcAft>
                <a:spcPts val="0"/>
              </a:spcAft>
              <a:buNone/>
            </a:pPr>
            <a:r>
              <a:rPr lang="en" sz="1200">
                <a:solidFill>
                  <a:schemeClr val="dk1"/>
                </a:solidFill>
              </a:rPr>
              <a:t>Google drive: </a:t>
            </a:r>
            <a:r>
              <a:rPr lang="en" sz="1200" u="sng">
                <a:solidFill>
                  <a:schemeClr val="hlink"/>
                </a:solidFill>
                <a:hlinkClick r:id="rId4"/>
              </a:rPr>
              <a:t>https://drive.google.com/drive/folders/1jgfM6s5H5-bzShH4SqogKc3zGUnufQBo</a:t>
            </a:r>
            <a:r>
              <a:rPr lang="en" sz="1200">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50"/>
          <p:cNvSpPr txBox="1"/>
          <p:nvPr>
            <p:ph type="title"/>
          </p:nvPr>
        </p:nvSpPr>
        <p:spPr>
          <a:xfrm>
            <a:off x="68828" y="1984838"/>
            <a:ext cx="2852616" cy="1173824"/>
          </a:xfrm>
          <a:prstGeom prst="rect">
            <a:avLst/>
          </a:prstGeom>
          <a:noFill/>
          <a:ln>
            <a:noFill/>
          </a:ln>
        </p:spPr>
        <p:txBody>
          <a:bodyPr anchorCtr="0" anchor="ctr"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a:t>
            </a:r>
            <a:endParaRPr/>
          </a:p>
        </p:txBody>
      </p:sp>
      <p:sp>
        <p:nvSpPr>
          <p:cNvPr id="843" name="Google Shape;843;p150"/>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44" name="Google Shape;844;p150"/>
          <p:cNvSpPr/>
          <p:nvPr/>
        </p:nvSpPr>
        <p:spPr>
          <a:xfrm>
            <a:off x="4572000" y="1391302"/>
            <a:ext cx="3851828" cy="769442"/>
          </a:xfrm>
          <a:prstGeom prst="rect">
            <a:avLst/>
          </a:prstGeom>
          <a:noFill/>
          <a:ln>
            <a:noFill/>
          </a:ln>
        </p:spPr>
        <p:txBody>
          <a:bodyPr anchorCtr="0" anchor="ctr" bIns="38075" lIns="76200" spcFirstLastPara="1" rIns="76200" wrap="square" tIns="38075">
            <a:noAutofit/>
          </a:bodyPr>
          <a:lstStyle/>
          <a:p>
            <a:pPr indent="0" lvl="0" marL="0" marR="0" rtl="0" algn="just">
              <a:lnSpc>
                <a:spcPct val="100000"/>
              </a:lnSpc>
              <a:spcBef>
                <a:spcPts val="0"/>
              </a:spcBef>
              <a:spcAft>
                <a:spcPts val="0"/>
              </a:spcAft>
              <a:buClr>
                <a:srgbClr val="000000"/>
              </a:buClr>
              <a:buSzPts val="1500"/>
              <a:buFont typeface="Arial"/>
              <a:buNone/>
            </a:pPr>
            <a:r>
              <a:rPr b="0" i="1" lang="en" sz="1500" u="none" cap="none" strike="noStrike">
                <a:solidFill>
                  <a:schemeClr val="dk2"/>
                </a:solidFill>
                <a:latin typeface="Trebuchet MS"/>
                <a:ea typeface="Trebuchet MS"/>
                <a:cs typeface="Trebuchet MS"/>
                <a:sym typeface="Trebuchet MS"/>
              </a:rPr>
              <a:t>XGBoost is an implementation of gradient boosted decision trees designed for speed and performance</a:t>
            </a:r>
            <a:r>
              <a:rPr b="0" i="0" lang="en" sz="1500" u="none" cap="none" strike="noStrike">
                <a:solidFill>
                  <a:schemeClr val="dk2"/>
                </a:solidFill>
                <a:latin typeface="Trebuchet MS"/>
                <a:ea typeface="Trebuchet MS"/>
                <a:cs typeface="Trebuchet MS"/>
                <a:sym typeface="Trebuchet MS"/>
              </a:rPr>
              <a:t>. </a:t>
            </a:r>
            <a:endParaRPr b="0" i="0" sz="1200" u="none" cap="none" strike="noStrike">
              <a:solidFill>
                <a:srgbClr val="000000"/>
              </a:solidFill>
              <a:latin typeface="Arial"/>
              <a:ea typeface="Arial"/>
              <a:cs typeface="Arial"/>
              <a:sym typeface="Arial"/>
            </a:endParaRPr>
          </a:p>
        </p:txBody>
      </p:sp>
      <p:pic>
        <p:nvPicPr>
          <p:cNvPr descr="Image result for quote symbol" id="845" name="Google Shape;845;p150"/>
          <p:cNvPicPr preferRelativeResize="0"/>
          <p:nvPr/>
        </p:nvPicPr>
        <p:blipFill rotWithShape="1">
          <a:blip r:embed="rId3">
            <a:alphaModFix/>
          </a:blip>
          <a:srcRect b="0" l="0" r="0" t="0"/>
          <a:stretch/>
        </p:blipFill>
        <p:spPr>
          <a:xfrm>
            <a:off x="3470275" y="1347490"/>
            <a:ext cx="857064" cy="857064"/>
          </a:xfrm>
          <a:prstGeom prst="rect">
            <a:avLst/>
          </a:prstGeom>
          <a:noFill/>
          <a:ln>
            <a:noFill/>
          </a:ln>
        </p:spPr>
      </p:pic>
      <p:grpSp>
        <p:nvGrpSpPr>
          <p:cNvPr id="846" name="Google Shape;846;p150"/>
          <p:cNvGrpSpPr/>
          <p:nvPr/>
        </p:nvGrpSpPr>
        <p:grpSpPr>
          <a:xfrm>
            <a:off x="3508013" y="2634048"/>
            <a:ext cx="3475128" cy="2211000"/>
            <a:chOff x="4423922" y="3159000"/>
            <a:chExt cx="4170154" cy="2653200"/>
          </a:xfrm>
        </p:grpSpPr>
        <p:pic>
          <p:nvPicPr>
            <p:cNvPr id="847" name="Google Shape;847;p150"/>
            <p:cNvPicPr preferRelativeResize="0"/>
            <p:nvPr/>
          </p:nvPicPr>
          <p:blipFill rotWithShape="1">
            <a:blip r:embed="rId4">
              <a:alphaModFix/>
            </a:blip>
            <a:srcRect b="0" l="0" r="0" t="0"/>
            <a:stretch/>
          </p:blipFill>
          <p:spPr>
            <a:xfrm>
              <a:off x="5714076" y="3159000"/>
              <a:ext cx="2880000" cy="1152000"/>
            </a:xfrm>
            <a:prstGeom prst="rect">
              <a:avLst/>
            </a:prstGeom>
            <a:noFill/>
            <a:ln>
              <a:noFill/>
            </a:ln>
          </p:spPr>
        </p:pic>
        <p:pic>
          <p:nvPicPr>
            <p:cNvPr id="848" name="Google Shape;848;p150"/>
            <p:cNvPicPr preferRelativeResize="0"/>
            <p:nvPr/>
          </p:nvPicPr>
          <p:blipFill rotWithShape="1">
            <a:blip r:embed="rId5">
              <a:alphaModFix/>
            </a:blip>
            <a:srcRect b="0" l="0" r="0" t="0"/>
            <a:stretch/>
          </p:blipFill>
          <p:spPr>
            <a:xfrm>
              <a:off x="4423922" y="4311000"/>
              <a:ext cx="2880000" cy="1501200"/>
            </a:xfrm>
            <a:prstGeom prst="rect">
              <a:avLst/>
            </a:prstGeom>
            <a:noFill/>
            <a:ln>
              <a:noFill/>
            </a:ln>
          </p:spPr>
        </p:pic>
      </p:grpSp>
      <p:sp>
        <p:nvSpPr>
          <p:cNvPr id="849" name="Google Shape;849;p150"/>
          <p:cNvSpPr/>
          <p:nvPr/>
        </p:nvSpPr>
        <p:spPr>
          <a:xfrm>
            <a:off x="3470276" y="540992"/>
            <a:ext cx="4927600" cy="487312"/>
          </a:xfrm>
          <a:prstGeom prst="rect">
            <a:avLst/>
          </a:prstGeom>
          <a:no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chemeClr val="lt2"/>
                </a:solidFill>
                <a:latin typeface="Trebuchet MS"/>
                <a:ea typeface="Trebuchet MS"/>
                <a:cs typeface="Trebuchet MS"/>
                <a:sym typeface="Trebuchet MS"/>
              </a:rPr>
              <a:t>Definition</a:t>
            </a:r>
            <a:endParaRPr b="0" i="0" sz="2300" u="none" cap="none" strike="noStrike">
              <a:solidFill>
                <a:schemeClr val="dk2"/>
              </a:solidFill>
              <a:latin typeface="Trebuchet MS"/>
              <a:ea typeface="Trebuchet MS"/>
              <a:cs typeface="Trebuchet MS"/>
              <a:sym typeface="Trebuchet MS"/>
            </a:endParaRPr>
          </a:p>
        </p:txBody>
      </p:sp>
      <p:sp>
        <p:nvSpPr>
          <p:cNvPr id="850" name="Google Shape;850;p150"/>
          <p:cNvSpPr/>
          <p:nvPr/>
        </p:nvSpPr>
        <p:spPr>
          <a:xfrm>
            <a:off x="6147620" y="3844773"/>
            <a:ext cx="2577883" cy="1000274"/>
          </a:xfrm>
          <a:prstGeom prst="rect">
            <a:avLst/>
          </a:prstGeom>
          <a:noFill/>
          <a:ln>
            <a:noFill/>
          </a:ln>
        </p:spPr>
        <p:txBody>
          <a:bodyPr anchorCtr="0" anchor="ctr" bIns="38075" lIns="76200" spcFirstLastPara="1" rIns="76200" wrap="square" tIns="38075">
            <a:noAutofit/>
          </a:bodyPr>
          <a:lstStyle/>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Trebuchet MS"/>
                <a:ea typeface="Trebuchet MS"/>
                <a:cs typeface="Trebuchet MS"/>
                <a:sym typeface="Trebuchet MS"/>
              </a:rPr>
              <a:t>It is a powerful tool for solving classification and regression problems in a supervised learning setting.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51"/>
          <p:cNvPicPr preferRelativeResize="0"/>
          <p:nvPr/>
        </p:nvPicPr>
        <p:blipFill rotWithShape="1">
          <a:blip r:embed="rId3">
            <a:alphaModFix/>
          </a:blip>
          <a:srcRect b="0" l="0" r="0" t="0"/>
          <a:stretch/>
        </p:blipFill>
        <p:spPr>
          <a:xfrm>
            <a:off x="952500" y="1539592"/>
            <a:ext cx="7239000" cy="2738438"/>
          </a:xfrm>
          <a:prstGeom prst="rect">
            <a:avLst/>
          </a:prstGeom>
          <a:noFill/>
          <a:ln>
            <a:noFill/>
          </a:ln>
        </p:spPr>
      </p:pic>
      <p:sp>
        <p:nvSpPr>
          <p:cNvPr id="857" name="Google Shape;857;p151"/>
          <p:cNvSpPr txBox="1"/>
          <p:nvPr/>
        </p:nvSpPr>
        <p:spPr>
          <a:xfrm>
            <a:off x="3887212" y="4868243"/>
            <a:ext cx="1377514" cy="16927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700"/>
              <a:buFont typeface="Arial"/>
              <a:buNone/>
            </a:pPr>
            <a:r>
              <a:rPr b="0" i="0" lang="en" sz="700" u="none" cap="none" strike="noStrike">
                <a:solidFill>
                  <a:schemeClr val="dk2"/>
                </a:solidFill>
                <a:latin typeface="Trebuchet MS"/>
                <a:ea typeface="Trebuchet MS"/>
                <a:cs typeface="Trebuchet MS"/>
                <a:sym typeface="Trebuchet MS"/>
              </a:rPr>
              <a:t>Source: </a:t>
            </a:r>
            <a:r>
              <a:rPr b="0" i="0" lang="en" sz="700" u="sng" cap="none" strike="noStrike">
                <a:solidFill>
                  <a:schemeClr val="hlink"/>
                </a:solidFill>
                <a:latin typeface="Trebuchet MS"/>
                <a:ea typeface="Trebuchet MS"/>
                <a:cs typeface="Trebuchet MS"/>
                <a:sym typeface="Trebuchet MS"/>
                <a:hlinkClick r:id="rId4"/>
              </a:rPr>
              <a:t>https://goo.gl/eTxVtA</a:t>
            </a:r>
            <a:r>
              <a:rPr b="0" i="0" lang="en" sz="700" u="none" cap="none" strike="noStrike">
                <a:solidFill>
                  <a:schemeClr val="dk2"/>
                </a:solidFill>
                <a:latin typeface="Trebuchet MS"/>
                <a:ea typeface="Trebuchet MS"/>
                <a:cs typeface="Trebuchet MS"/>
                <a:sym typeface="Trebuchet MS"/>
              </a:rPr>
              <a:t> </a:t>
            </a:r>
            <a:endParaRPr b="0" i="0" sz="1200" u="none" cap="none" strike="noStrike">
              <a:solidFill>
                <a:srgbClr val="000000"/>
              </a:solidFill>
              <a:latin typeface="Arial"/>
              <a:ea typeface="Arial"/>
              <a:cs typeface="Arial"/>
              <a:sym typeface="Arial"/>
            </a:endParaRPr>
          </a:p>
        </p:txBody>
      </p:sp>
      <p:sp>
        <p:nvSpPr>
          <p:cNvPr id="858" name="Google Shape;858;p151"/>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59" name="Google Shape;859;p151"/>
          <p:cNvSpPr txBox="1"/>
          <p:nvPr/>
        </p:nvSpPr>
        <p:spPr>
          <a:xfrm>
            <a:off x="415290" y="986104"/>
            <a:ext cx="8313420"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2000"/>
              <a:buFont typeface="Trebuchet MS"/>
              <a:buNone/>
            </a:pPr>
            <a:r>
              <a:rPr b="0" i="0" lang="en" sz="2000" u="none" cap="none" strike="noStrike">
                <a:solidFill>
                  <a:schemeClr val="lt2"/>
                </a:solidFill>
                <a:latin typeface="Trebuchet MS"/>
                <a:ea typeface="Trebuchet MS"/>
                <a:cs typeface="Trebuchet MS"/>
                <a:sym typeface="Trebuchet MS"/>
              </a:rPr>
              <a:t>Example of Decision Tree</a:t>
            </a:r>
            <a:endParaRPr b="0" i="0" sz="1200" u="none" cap="none" strike="noStrike">
              <a:solidFill>
                <a:srgbClr val="000000"/>
              </a:solidFill>
              <a:latin typeface="Arial"/>
              <a:ea typeface="Arial"/>
              <a:cs typeface="Arial"/>
              <a:sym typeface="Arial"/>
            </a:endParaRPr>
          </a:p>
        </p:txBody>
      </p:sp>
      <p:sp>
        <p:nvSpPr>
          <p:cNvPr id="860" name="Google Shape;860;p151"/>
          <p:cNvSpPr txBox="1"/>
          <p:nvPr/>
        </p:nvSpPr>
        <p:spPr>
          <a:xfrm>
            <a:off x="415290" y="551016"/>
            <a:ext cx="8313420" cy="492443"/>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dk2"/>
                </a:solidFill>
                <a:latin typeface="Trebuchet MS"/>
                <a:ea typeface="Trebuchet MS"/>
                <a:cs typeface="Trebuchet MS"/>
                <a:sym typeface="Trebuchet MS"/>
              </a:rPr>
              <a:t>PREDICT: WHO ENJOYS COMPUTER GAMES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https://raw.githubusercontent.com/dmlc/web-data/master/xgboost/model/twocart.png" id="865" name="Google Shape;865;p152"/>
          <p:cNvPicPr preferRelativeResize="0"/>
          <p:nvPr/>
        </p:nvPicPr>
        <p:blipFill rotWithShape="1">
          <a:blip r:embed="rId3">
            <a:alphaModFix/>
          </a:blip>
          <a:srcRect b="0" l="0" r="0" t="0"/>
          <a:stretch/>
        </p:blipFill>
        <p:spPr>
          <a:xfrm>
            <a:off x="4805396" y="1423990"/>
            <a:ext cx="3300000" cy="2700000"/>
          </a:xfrm>
          <a:prstGeom prst="rect">
            <a:avLst/>
          </a:prstGeom>
          <a:noFill/>
          <a:ln>
            <a:noFill/>
          </a:ln>
        </p:spPr>
      </p:pic>
      <p:sp>
        <p:nvSpPr>
          <p:cNvPr id="866" name="Google Shape;866;p152"/>
          <p:cNvSpPr txBox="1"/>
          <p:nvPr/>
        </p:nvSpPr>
        <p:spPr>
          <a:xfrm>
            <a:off x="3887212" y="4868243"/>
            <a:ext cx="1377514" cy="16927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700"/>
              <a:buFont typeface="Arial"/>
              <a:buNone/>
            </a:pPr>
            <a:r>
              <a:rPr b="0" i="0" lang="en" sz="700" u="none" cap="none" strike="noStrike">
                <a:solidFill>
                  <a:schemeClr val="dk2"/>
                </a:solidFill>
                <a:latin typeface="Trebuchet MS"/>
                <a:ea typeface="Trebuchet MS"/>
                <a:cs typeface="Trebuchet MS"/>
                <a:sym typeface="Trebuchet MS"/>
              </a:rPr>
              <a:t>Source: </a:t>
            </a:r>
            <a:r>
              <a:rPr b="0" i="0" lang="en" sz="700" u="sng" cap="none" strike="noStrike">
                <a:solidFill>
                  <a:schemeClr val="hlink"/>
                </a:solidFill>
                <a:latin typeface="Trebuchet MS"/>
                <a:ea typeface="Trebuchet MS"/>
                <a:cs typeface="Trebuchet MS"/>
                <a:sym typeface="Trebuchet MS"/>
                <a:hlinkClick r:id="rId4"/>
              </a:rPr>
              <a:t>https://goo.gl/eTxVtA</a:t>
            </a:r>
            <a:r>
              <a:rPr b="0" i="0" lang="en" sz="700" u="none" cap="none" strike="noStrike">
                <a:solidFill>
                  <a:schemeClr val="dk2"/>
                </a:solidFill>
                <a:latin typeface="Trebuchet MS"/>
                <a:ea typeface="Trebuchet MS"/>
                <a:cs typeface="Trebuchet MS"/>
                <a:sym typeface="Trebuchet MS"/>
              </a:rPr>
              <a:t> </a:t>
            </a:r>
            <a:endParaRPr b="0" i="0" sz="1200" u="none" cap="none" strike="noStrike">
              <a:solidFill>
                <a:srgbClr val="000000"/>
              </a:solidFill>
              <a:latin typeface="Arial"/>
              <a:ea typeface="Arial"/>
              <a:cs typeface="Arial"/>
              <a:sym typeface="Arial"/>
            </a:endParaRPr>
          </a:p>
        </p:txBody>
      </p:sp>
      <p:pic>
        <p:nvPicPr>
          <p:cNvPr descr="https://raw.githubusercontent.com/dmlc/web-data/master/xgboost/model/twocart.png" id="867" name="Google Shape;867;p152"/>
          <p:cNvPicPr preferRelativeResize="0"/>
          <p:nvPr/>
        </p:nvPicPr>
        <p:blipFill rotWithShape="1">
          <a:blip r:embed="rId5">
            <a:alphaModFix/>
          </a:blip>
          <a:srcRect b="-3553" l="0" r="0" t="0"/>
          <a:stretch/>
        </p:blipFill>
        <p:spPr>
          <a:xfrm>
            <a:off x="5315396" y="4093889"/>
            <a:ext cx="2280000" cy="600000"/>
          </a:xfrm>
          <a:prstGeom prst="rect">
            <a:avLst/>
          </a:prstGeom>
          <a:noFill/>
          <a:ln>
            <a:noFill/>
          </a:ln>
        </p:spPr>
      </p:pic>
      <p:pic>
        <p:nvPicPr>
          <p:cNvPr descr="https://raw.githubusercontent.com/dmlc/web-data/master/xgboost/model/twocart.png" id="868" name="Google Shape;868;p152"/>
          <p:cNvPicPr preferRelativeResize="0"/>
          <p:nvPr/>
        </p:nvPicPr>
        <p:blipFill rotWithShape="1">
          <a:blip r:embed="rId6">
            <a:alphaModFix/>
          </a:blip>
          <a:srcRect b="-3553" l="0" r="0" t="0"/>
          <a:stretch/>
        </p:blipFill>
        <p:spPr>
          <a:xfrm>
            <a:off x="1503603" y="4093889"/>
            <a:ext cx="2280000" cy="600000"/>
          </a:xfrm>
          <a:prstGeom prst="rect">
            <a:avLst/>
          </a:prstGeom>
          <a:noFill/>
          <a:ln>
            <a:noFill/>
          </a:ln>
        </p:spPr>
      </p:pic>
      <p:pic>
        <p:nvPicPr>
          <p:cNvPr descr="https://raw.githubusercontent.com/dmlc/web-data/master/xgboost/model/twocart.png" id="869" name="Google Shape;869;p152"/>
          <p:cNvPicPr preferRelativeResize="0"/>
          <p:nvPr/>
        </p:nvPicPr>
        <p:blipFill rotWithShape="1">
          <a:blip r:embed="rId7">
            <a:alphaModFix/>
          </a:blip>
          <a:srcRect b="0" l="0" r="0" t="0"/>
          <a:stretch/>
        </p:blipFill>
        <p:spPr>
          <a:xfrm>
            <a:off x="948603" y="1467418"/>
            <a:ext cx="3390000" cy="2700000"/>
          </a:xfrm>
          <a:prstGeom prst="rect">
            <a:avLst/>
          </a:prstGeom>
          <a:noFill/>
          <a:ln>
            <a:noFill/>
          </a:ln>
        </p:spPr>
      </p:pic>
      <p:sp>
        <p:nvSpPr>
          <p:cNvPr id="870" name="Google Shape;870;p152"/>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71" name="Google Shape;871;p152"/>
          <p:cNvSpPr txBox="1"/>
          <p:nvPr/>
        </p:nvSpPr>
        <p:spPr>
          <a:xfrm>
            <a:off x="415290" y="986104"/>
            <a:ext cx="8313420"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2000"/>
              <a:buFont typeface="Trebuchet MS"/>
              <a:buNone/>
            </a:pPr>
            <a:r>
              <a:t/>
            </a:r>
            <a:endParaRPr b="0" i="0" sz="2000" u="none" cap="none" strike="noStrike">
              <a:solidFill>
                <a:schemeClr val="lt2"/>
              </a:solidFill>
              <a:latin typeface="Trebuchet MS"/>
              <a:ea typeface="Trebuchet MS"/>
              <a:cs typeface="Trebuchet MS"/>
              <a:sym typeface="Trebuchet MS"/>
            </a:endParaRPr>
          </a:p>
        </p:txBody>
      </p:sp>
      <p:sp>
        <p:nvSpPr>
          <p:cNvPr id="872" name="Google Shape;872;p152"/>
          <p:cNvSpPr txBox="1"/>
          <p:nvPr/>
        </p:nvSpPr>
        <p:spPr>
          <a:xfrm>
            <a:off x="203791" y="308392"/>
            <a:ext cx="8524919" cy="829547"/>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lang="en" sz="3000">
                <a:solidFill>
                  <a:schemeClr val="dk2"/>
                </a:solidFill>
                <a:latin typeface="Trebuchet MS"/>
                <a:ea typeface="Trebuchet MS"/>
                <a:cs typeface="Trebuchet MS"/>
                <a:sym typeface="Trebuchet MS"/>
              </a:rPr>
              <a:t>ENSEMBLE</a:t>
            </a:r>
            <a:r>
              <a:rPr b="1" i="0" lang="en" sz="3000" u="none" cap="none" strike="noStrike">
                <a:solidFill>
                  <a:schemeClr val="dk2"/>
                </a:solidFill>
                <a:latin typeface="Trebuchet MS"/>
                <a:ea typeface="Trebuchet MS"/>
                <a:cs typeface="Trebuchet MS"/>
                <a:sym typeface="Trebuchet MS"/>
              </a:rPr>
              <a:t> DECISION TREES</a:t>
            </a:r>
            <a:endParaRPr b="0" i="0" sz="1200" u="none" cap="none" strike="noStrike">
              <a:solidFill>
                <a:srgbClr val="000000"/>
              </a:solidFill>
              <a:latin typeface="Arial"/>
              <a:ea typeface="Arial"/>
              <a:cs typeface="Arial"/>
              <a:sym typeface="Arial"/>
            </a:endParaRPr>
          </a:p>
        </p:txBody>
      </p:sp>
      <p:cxnSp>
        <p:nvCxnSpPr>
          <p:cNvPr id="873" name="Google Shape;873;p152"/>
          <p:cNvCxnSpPr/>
          <p:nvPr/>
        </p:nvCxnSpPr>
        <p:spPr>
          <a:xfrm>
            <a:off x="4571999" y="1573394"/>
            <a:ext cx="0" cy="2594023"/>
          </a:xfrm>
          <a:prstGeom prst="straightConnector1">
            <a:avLst/>
          </a:prstGeom>
          <a:noFill/>
          <a:ln cap="flat" cmpd="sng" w="9525">
            <a:solidFill>
              <a:schemeClr val="accent4"/>
            </a:solidFill>
            <a:prstDash val="dash"/>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53"/>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79" name="Google Shape;879;p153"/>
          <p:cNvSpPr txBox="1"/>
          <p:nvPr/>
        </p:nvSpPr>
        <p:spPr>
          <a:xfrm>
            <a:off x="415289" y="966670"/>
            <a:ext cx="8313420" cy="492443"/>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dk2"/>
                </a:solidFill>
                <a:latin typeface="Trebuchet MS"/>
                <a:ea typeface="Trebuchet MS"/>
                <a:cs typeface="Trebuchet MS"/>
                <a:sym typeface="Trebuchet MS"/>
              </a:rPr>
              <a:t>GRADIENT BOOSTED TREES FOR STRONGER PREDICTIONS</a:t>
            </a:r>
            <a:endParaRPr b="0" i="0" sz="1200" u="none" cap="none" strike="noStrike">
              <a:solidFill>
                <a:srgbClr val="000000"/>
              </a:solidFill>
              <a:latin typeface="Arial"/>
              <a:ea typeface="Arial"/>
              <a:cs typeface="Arial"/>
              <a:sym typeface="Arial"/>
            </a:endParaRPr>
          </a:p>
        </p:txBody>
      </p:sp>
      <p:pic>
        <p:nvPicPr>
          <p:cNvPr id="880" name="Google Shape;880;p153"/>
          <p:cNvPicPr preferRelativeResize="0"/>
          <p:nvPr/>
        </p:nvPicPr>
        <p:blipFill rotWithShape="1">
          <a:blip r:embed="rId3">
            <a:alphaModFix/>
          </a:blip>
          <a:srcRect b="0" l="0" r="0" t="0"/>
          <a:stretch/>
        </p:blipFill>
        <p:spPr>
          <a:xfrm>
            <a:off x="1234280" y="1850825"/>
            <a:ext cx="6675437" cy="1833562"/>
          </a:xfrm>
          <a:prstGeom prst="rect">
            <a:avLst/>
          </a:prstGeom>
          <a:noFill/>
          <a:ln>
            <a:noFill/>
          </a:ln>
        </p:spPr>
      </p:pic>
      <p:sp>
        <p:nvSpPr>
          <p:cNvPr id="881" name="Google Shape;881;p153"/>
          <p:cNvSpPr/>
          <p:nvPr/>
        </p:nvSpPr>
        <p:spPr>
          <a:xfrm>
            <a:off x="894907" y="3907295"/>
            <a:ext cx="4075813" cy="769442"/>
          </a:xfrm>
          <a:prstGeom prst="rect">
            <a:avLst/>
          </a:prstGeom>
          <a:noFill/>
          <a:ln>
            <a:noFill/>
          </a:ln>
        </p:spPr>
        <p:txBody>
          <a:bodyPr anchorCtr="0" anchor="t" bIns="38075" lIns="76200" spcFirstLastPara="1" rIns="76200" wrap="square" tIns="38075">
            <a:noAutofit/>
          </a:bodyPr>
          <a:lstStyle/>
          <a:p>
            <a:pPr indent="0" lvl="0" marL="0" marR="0" rtl="0" algn="just">
              <a:lnSpc>
                <a:spcPct val="100000"/>
              </a:lnSpc>
              <a:spcBef>
                <a:spcPts val="0"/>
              </a:spcBef>
              <a:spcAft>
                <a:spcPts val="0"/>
              </a:spcAft>
              <a:buClr>
                <a:srgbClr val="000000"/>
              </a:buClr>
              <a:buSzPts val="1500"/>
              <a:buFont typeface="Arial"/>
              <a:buNone/>
            </a:pPr>
            <a:r>
              <a:rPr b="0" i="1" lang="en" sz="1500" u="none" cap="none" strike="noStrike">
                <a:solidFill>
                  <a:schemeClr val="lt2"/>
                </a:solidFill>
                <a:latin typeface="Trebuchet MS"/>
                <a:ea typeface="Trebuchet MS"/>
                <a:cs typeface="Trebuchet MS"/>
                <a:sym typeface="Trebuchet MS"/>
              </a:rPr>
              <a:t>Build trees one at a time, where each new tree helps to correct errors made by previously trained tree.</a:t>
            </a:r>
            <a:endParaRPr b="0" i="0" sz="1200" u="none" cap="none" strike="noStrike">
              <a:solidFill>
                <a:srgbClr val="000000"/>
              </a:solidFill>
              <a:latin typeface="Arial"/>
              <a:ea typeface="Arial"/>
              <a:cs typeface="Arial"/>
              <a:sym typeface="Arial"/>
            </a:endParaRPr>
          </a:p>
        </p:txBody>
      </p:sp>
      <p:pic>
        <p:nvPicPr>
          <p:cNvPr id="882" name="Google Shape;882;p153"/>
          <p:cNvPicPr preferRelativeResize="0"/>
          <p:nvPr/>
        </p:nvPicPr>
        <p:blipFill rotWithShape="1">
          <a:blip r:embed="rId4">
            <a:alphaModFix/>
          </a:blip>
          <a:srcRect b="0" l="0" r="0" t="0"/>
          <a:stretch/>
        </p:blipFill>
        <p:spPr>
          <a:xfrm>
            <a:off x="5803023" y="3811705"/>
            <a:ext cx="2905125" cy="365125"/>
          </a:xfrm>
          <a:prstGeom prst="rect">
            <a:avLst/>
          </a:prstGeom>
          <a:noFill/>
          <a:ln>
            <a:noFill/>
          </a:ln>
        </p:spPr>
      </p:pic>
      <p:cxnSp>
        <p:nvCxnSpPr>
          <p:cNvPr id="883" name="Google Shape;883;p153"/>
          <p:cNvCxnSpPr/>
          <p:nvPr/>
        </p:nvCxnSpPr>
        <p:spPr>
          <a:xfrm flipH="1">
            <a:off x="5892209" y="4176830"/>
            <a:ext cx="983512" cy="499907"/>
          </a:xfrm>
          <a:prstGeom prst="straightConnector1">
            <a:avLst/>
          </a:prstGeom>
          <a:noFill/>
          <a:ln cap="flat" cmpd="sng" w="9525">
            <a:solidFill>
              <a:schemeClr val="accent4"/>
            </a:solidFill>
            <a:prstDash val="solid"/>
            <a:round/>
            <a:headEnd len="sm" w="sm" type="none"/>
            <a:tailEnd len="med" w="med" type="triangle"/>
          </a:ln>
        </p:spPr>
      </p:cxnSp>
      <p:sp>
        <p:nvSpPr>
          <p:cNvPr id="884" name="Google Shape;884;p153"/>
          <p:cNvSpPr txBox="1"/>
          <p:nvPr/>
        </p:nvSpPr>
        <p:spPr>
          <a:xfrm>
            <a:off x="5121058" y="4676737"/>
            <a:ext cx="1453116" cy="284693"/>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Training Loss</a:t>
            </a:r>
            <a:endParaRPr b="0" i="0" sz="1200" u="none" cap="none" strike="noStrike">
              <a:solidFill>
                <a:srgbClr val="000000"/>
              </a:solidFill>
              <a:latin typeface="Arial"/>
              <a:ea typeface="Arial"/>
              <a:cs typeface="Arial"/>
              <a:sym typeface="Arial"/>
            </a:endParaRPr>
          </a:p>
        </p:txBody>
      </p:sp>
      <p:cxnSp>
        <p:nvCxnSpPr>
          <p:cNvPr id="885" name="Google Shape;885;p153"/>
          <p:cNvCxnSpPr/>
          <p:nvPr/>
        </p:nvCxnSpPr>
        <p:spPr>
          <a:xfrm rot="10800000">
            <a:off x="8078067" y="3632930"/>
            <a:ext cx="0" cy="309881"/>
          </a:xfrm>
          <a:prstGeom prst="straightConnector1">
            <a:avLst/>
          </a:prstGeom>
          <a:noFill/>
          <a:ln cap="flat" cmpd="sng" w="9525">
            <a:solidFill>
              <a:schemeClr val="accent4"/>
            </a:solidFill>
            <a:prstDash val="solid"/>
            <a:round/>
            <a:headEnd len="sm" w="sm" type="none"/>
            <a:tailEnd len="med" w="med" type="triangle"/>
          </a:ln>
        </p:spPr>
      </p:cxnSp>
      <p:sp>
        <p:nvSpPr>
          <p:cNvPr id="886" name="Google Shape;886;p153"/>
          <p:cNvSpPr txBox="1"/>
          <p:nvPr/>
        </p:nvSpPr>
        <p:spPr>
          <a:xfrm>
            <a:off x="6703049" y="3354860"/>
            <a:ext cx="2413337" cy="284693"/>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Complexity of the Trees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4"/>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893" name="Google Shape;893;p154"/>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894" name="Google Shape;894;p154"/>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895" name="Google Shape;895;p154"/>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896" name="Google Shape;896;p154"/>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897" name="Google Shape;897;p154"/>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898" name="Google Shape;898;p154"/>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899" name="Google Shape;899;p154"/>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900" name="Google Shape;900;p154"/>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901" name="Google Shape;901;p154"/>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902" name="Google Shape;902;p154"/>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903" name="Google Shape;903;p154"/>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904" name="Google Shape;904;p154"/>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05" name="Google Shape;905;p154"/>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06" name="Google Shape;906;p154"/>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07" name="Google Shape;907;p154"/>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908" name="Google Shape;908;p154"/>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909" name="Google Shape;909;p154"/>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910" name="Google Shape;910;p154"/>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911" name="Google Shape;911;p154"/>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912" name="Google Shape;912;p154"/>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913" name="Google Shape;913;p154"/>
          <p:cNvSpPr txBox="1"/>
          <p:nvPr/>
        </p:nvSpPr>
        <p:spPr>
          <a:xfrm>
            <a:off x="3018407" y="1809150"/>
            <a:ext cx="2226815"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1:  Start as a single leaf </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Input all residuals</a:t>
            </a:r>
            <a:endParaRPr sz="1200"/>
          </a:p>
        </p:txBody>
      </p:sp>
      <p:sp>
        <p:nvSpPr>
          <p:cNvPr id="914" name="Google Shape;914;p154"/>
          <p:cNvSpPr/>
          <p:nvPr/>
        </p:nvSpPr>
        <p:spPr>
          <a:xfrm>
            <a:off x="6014622"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 6.5, 7.5, -7.5</a:t>
            </a:r>
            <a:endParaRPr sz="1200"/>
          </a:p>
        </p:txBody>
      </p:sp>
      <p:cxnSp>
        <p:nvCxnSpPr>
          <p:cNvPr id="915" name="Google Shape;915;p154"/>
          <p:cNvCxnSpPr/>
          <p:nvPr/>
        </p:nvCxnSpPr>
        <p:spPr>
          <a:xfrm>
            <a:off x="1042060" y="2245167"/>
            <a:ext cx="0" cy="1690622"/>
          </a:xfrm>
          <a:prstGeom prst="straightConnector1">
            <a:avLst/>
          </a:prstGeom>
          <a:noFill/>
          <a:ln cap="flat" cmpd="sng" w="19050">
            <a:solidFill>
              <a:srgbClr val="4E4E4E"/>
            </a:solidFill>
            <a:prstDash val="dash"/>
            <a:round/>
            <a:headEnd len="sm" w="sm" type="none"/>
            <a:tailEnd len="sm" w="sm" type="none"/>
          </a:ln>
        </p:spPr>
      </p:cxnSp>
      <p:sp>
        <p:nvSpPr>
          <p:cNvPr id="916" name="Google Shape;916;p154"/>
          <p:cNvSpPr txBox="1"/>
          <p:nvPr/>
        </p:nvSpPr>
        <p:spPr>
          <a:xfrm>
            <a:off x="3018407" y="2478193"/>
            <a:ext cx="2226815" cy="115416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2: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all residuals</a:t>
            </a:r>
            <a:endParaRPr sz="1200"/>
          </a:p>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Set Threshold  @ Arbitrary Drug Dosage 15</a:t>
            </a:r>
            <a:endParaRPr sz="1200"/>
          </a:p>
        </p:txBody>
      </p:sp>
      <p:cxnSp>
        <p:nvCxnSpPr>
          <p:cNvPr id="917" name="Google Shape;917;p154"/>
          <p:cNvCxnSpPr/>
          <p:nvPr/>
        </p:nvCxnSpPr>
        <p:spPr>
          <a:xfrm>
            <a:off x="5807476" y="2714462"/>
            <a:ext cx="2108447" cy="0"/>
          </a:xfrm>
          <a:prstGeom prst="straightConnector1">
            <a:avLst/>
          </a:prstGeom>
          <a:noFill/>
          <a:ln cap="flat" cmpd="sng" w="19050">
            <a:solidFill>
              <a:schemeClr val="dk2"/>
            </a:solidFill>
            <a:prstDash val="solid"/>
            <a:round/>
            <a:headEnd len="sm" w="sm" type="none"/>
            <a:tailEnd len="sm" w="sm" type="none"/>
          </a:ln>
        </p:spPr>
      </p:cxnSp>
      <p:sp>
        <p:nvSpPr>
          <p:cNvPr id="918" name="Google Shape;918;p154"/>
          <p:cNvSpPr txBox="1"/>
          <p:nvPr/>
        </p:nvSpPr>
        <p:spPr>
          <a:xfrm>
            <a:off x="5874058" y="2478193"/>
            <a:ext cx="1886505"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Sum of residuals squared</a:t>
            </a:r>
            <a:endParaRPr sz="1200"/>
          </a:p>
        </p:txBody>
      </p:sp>
      <p:sp>
        <p:nvSpPr>
          <p:cNvPr id="919" name="Google Shape;919;p154"/>
          <p:cNvSpPr txBox="1"/>
          <p:nvPr/>
        </p:nvSpPr>
        <p:spPr>
          <a:xfrm>
            <a:off x="5703899" y="2720475"/>
            <a:ext cx="2786400" cy="261600"/>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No. of residuals  +  Regularization</a:t>
            </a:r>
            <a:endParaRPr sz="1200"/>
          </a:p>
        </p:txBody>
      </p:sp>
      <p:sp>
        <p:nvSpPr>
          <p:cNvPr id="920" name="Google Shape;920;p154"/>
          <p:cNvSpPr/>
          <p:nvPr/>
        </p:nvSpPr>
        <p:spPr>
          <a:xfrm>
            <a:off x="6044213" y="3312017"/>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 6.5, 7.5, -7.5</a:t>
            </a:r>
            <a:endParaRPr sz="1200"/>
          </a:p>
        </p:txBody>
      </p:sp>
      <p:sp>
        <p:nvSpPr>
          <p:cNvPr id="921" name="Google Shape;921;p154"/>
          <p:cNvSpPr txBox="1"/>
          <p:nvPr/>
        </p:nvSpPr>
        <p:spPr>
          <a:xfrm>
            <a:off x="885306" y="2007954"/>
            <a:ext cx="40381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922" name="Google Shape;922;p154"/>
          <p:cNvSpPr txBox="1"/>
          <p:nvPr/>
        </p:nvSpPr>
        <p:spPr>
          <a:xfrm>
            <a:off x="7760563" y="3276448"/>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S0 = 4</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923" name="Google Shape;923;p154"/>
          <p:cNvSpPr txBox="1"/>
          <p:nvPr/>
        </p:nvSpPr>
        <p:spPr>
          <a:xfrm>
            <a:off x="3188563" y="4865341"/>
            <a:ext cx="2786413" cy="218008"/>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900" u="sng" cap="none" strike="noStrike">
                <a:solidFill>
                  <a:schemeClr val="hlink"/>
                </a:solidFill>
                <a:latin typeface="Arial"/>
                <a:ea typeface="Arial"/>
                <a:cs typeface="Arial"/>
                <a:sym typeface="Arial"/>
                <a:hlinkClick r:id="rId3"/>
              </a:rPr>
              <a:t>https://www.youtube.com/watch?v=OtD8wVaFm6E</a:t>
            </a:r>
            <a:endParaRPr b="0" i="0" sz="9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929" name="Google Shape;929;p155"/>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930" name="Google Shape;930;p155"/>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931" name="Google Shape;931;p155"/>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932" name="Google Shape;932;p155"/>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933" name="Google Shape;933;p155"/>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934" name="Google Shape;934;p155"/>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935" name="Google Shape;935;p155"/>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936" name="Google Shape;936;p155"/>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937" name="Google Shape;937;p155"/>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938" name="Google Shape;938;p155"/>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939" name="Google Shape;939;p155"/>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940" name="Google Shape;940;p155"/>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41" name="Google Shape;941;p155"/>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42" name="Google Shape;942;p155"/>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43" name="Google Shape;943;p155"/>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944" name="Google Shape;944;p155"/>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945" name="Google Shape;945;p155"/>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946" name="Google Shape;946;p155"/>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947" name="Google Shape;947;p155"/>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948" name="Google Shape;948;p155"/>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949" name="Google Shape;949;p155"/>
          <p:cNvSpPr txBox="1"/>
          <p:nvPr/>
        </p:nvSpPr>
        <p:spPr>
          <a:xfrm>
            <a:off x="3018407" y="1809150"/>
            <a:ext cx="2429843"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3: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Left and Right Sub Trees </a:t>
            </a:r>
            <a:endParaRPr sz="1200"/>
          </a:p>
        </p:txBody>
      </p:sp>
      <p:sp>
        <p:nvSpPr>
          <p:cNvPr id="950" name="Google Shape;950;p155"/>
          <p:cNvSpPr/>
          <p:nvPr/>
        </p:nvSpPr>
        <p:spPr>
          <a:xfrm>
            <a:off x="5634316"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 6.5, 7.5, -7.5</a:t>
            </a:r>
            <a:endParaRPr sz="1200"/>
          </a:p>
        </p:txBody>
      </p:sp>
      <p:cxnSp>
        <p:nvCxnSpPr>
          <p:cNvPr id="951" name="Google Shape;951;p155"/>
          <p:cNvCxnSpPr/>
          <p:nvPr/>
        </p:nvCxnSpPr>
        <p:spPr>
          <a:xfrm>
            <a:off x="1042060" y="2245167"/>
            <a:ext cx="0" cy="1690622"/>
          </a:xfrm>
          <a:prstGeom prst="straightConnector1">
            <a:avLst/>
          </a:prstGeom>
          <a:noFill/>
          <a:ln cap="flat" cmpd="sng" w="19050">
            <a:solidFill>
              <a:srgbClr val="4E4E4E"/>
            </a:solidFill>
            <a:prstDash val="dash"/>
            <a:round/>
            <a:headEnd len="sm" w="sm" type="none"/>
            <a:tailEnd len="sm" w="sm" type="none"/>
          </a:ln>
        </p:spPr>
      </p:cxnSp>
      <p:sp>
        <p:nvSpPr>
          <p:cNvPr id="952" name="Google Shape;952;p155"/>
          <p:cNvSpPr txBox="1"/>
          <p:nvPr/>
        </p:nvSpPr>
        <p:spPr>
          <a:xfrm>
            <a:off x="885306" y="2007954"/>
            <a:ext cx="40381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953" name="Google Shape;953;p155"/>
          <p:cNvSpPr txBox="1"/>
          <p:nvPr/>
        </p:nvSpPr>
        <p:spPr>
          <a:xfrm>
            <a:off x="3587018"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110.25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954" name="Google Shape;954;p155"/>
          <p:cNvCxnSpPr>
            <a:stCxn id="950" idx="2"/>
            <a:endCxn id="955" idx="0"/>
          </p:cNvCxnSpPr>
          <p:nvPr/>
        </p:nvCxnSpPr>
        <p:spPr>
          <a:xfrm flipH="1">
            <a:off x="5451613" y="2167632"/>
            <a:ext cx="955800" cy="494400"/>
          </a:xfrm>
          <a:prstGeom prst="straightConnector1">
            <a:avLst/>
          </a:prstGeom>
          <a:noFill/>
          <a:ln cap="flat" cmpd="sng" w="19050">
            <a:solidFill>
              <a:schemeClr val="dk2"/>
            </a:solidFill>
            <a:prstDash val="solid"/>
            <a:round/>
            <a:headEnd len="sm" w="sm" type="none"/>
            <a:tailEnd len="med" w="med" type="triangle"/>
          </a:ln>
        </p:spPr>
      </p:cxnSp>
      <p:cxnSp>
        <p:nvCxnSpPr>
          <p:cNvPr id="956" name="Google Shape;956;p155"/>
          <p:cNvCxnSpPr>
            <a:stCxn id="950" idx="2"/>
            <a:endCxn id="957" idx="0"/>
          </p:cNvCxnSpPr>
          <p:nvPr/>
        </p:nvCxnSpPr>
        <p:spPr>
          <a:xfrm>
            <a:off x="6407413" y="2167632"/>
            <a:ext cx="810900" cy="498900"/>
          </a:xfrm>
          <a:prstGeom prst="straightConnector1">
            <a:avLst/>
          </a:prstGeom>
          <a:noFill/>
          <a:ln cap="flat" cmpd="sng" w="19050">
            <a:solidFill>
              <a:schemeClr val="dk2"/>
            </a:solidFill>
            <a:prstDash val="solid"/>
            <a:round/>
            <a:headEnd len="sm" w="sm" type="none"/>
            <a:tailEnd len="med" w="med" type="triangle"/>
          </a:ln>
        </p:spPr>
      </p:cxnSp>
      <p:sp>
        <p:nvSpPr>
          <p:cNvPr id="955" name="Google Shape;955;p155"/>
          <p:cNvSpPr/>
          <p:nvPr/>
        </p:nvSpPr>
        <p:spPr>
          <a:xfrm>
            <a:off x="4964231" y="2662066"/>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a:t>
            </a:r>
            <a:endParaRPr sz="1200"/>
          </a:p>
        </p:txBody>
      </p:sp>
      <p:sp>
        <p:nvSpPr>
          <p:cNvPr id="957" name="Google Shape;957;p155"/>
          <p:cNvSpPr/>
          <p:nvPr/>
        </p:nvSpPr>
        <p:spPr>
          <a:xfrm>
            <a:off x="6445127" y="266638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6.5, 7.5, -7.5</a:t>
            </a:r>
            <a:endParaRPr sz="1200"/>
          </a:p>
        </p:txBody>
      </p:sp>
      <p:sp>
        <p:nvSpPr>
          <p:cNvPr id="958" name="Google Shape;958;p155"/>
          <p:cNvSpPr txBox="1"/>
          <p:nvPr/>
        </p:nvSpPr>
        <p:spPr>
          <a:xfrm>
            <a:off x="7934716" y="2631086"/>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14.08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959" name="Google Shape;959;p155"/>
          <p:cNvSpPr txBox="1"/>
          <p:nvPr/>
        </p:nvSpPr>
        <p:spPr>
          <a:xfrm>
            <a:off x="3018407" y="3245513"/>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4:  Calculate Gain</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Lower Leaves cluster similar residuals than root ?</a:t>
            </a:r>
            <a:endParaRPr sz="1200"/>
          </a:p>
        </p:txBody>
      </p:sp>
      <p:sp>
        <p:nvSpPr>
          <p:cNvPr id="960" name="Google Shape;960;p155"/>
          <p:cNvSpPr txBox="1"/>
          <p:nvPr/>
        </p:nvSpPr>
        <p:spPr>
          <a:xfrm>
            <a:off x="5448249" y="3330363"/>
            <a:ext cx="3224136" cy="384721"/>
          </a:xfrm>
          <a:prstGeom prst="rect">
            <a:avLst/>
          </a:prstGeom>
          <a:solidFill>
            <a:schemeClr val="lt1"/>
          </a:solidFill>
          <a:ln cap="flat" cmpd="sng" w="25400">
            <a:solidFill>
              <a:schemeClr val="dk2"/>
            </a:solidFill>
            <a:prstDash val="solid"/>
            <a:round/>
            <a:headEnd len="sm" w="sm" type="none"/>
            <a:tailEnd len="sm" w="sm" type="none"/>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Gain =  Left Similarity + Right Similarity</a:t>
            </a:r>
            <a:endParaRPr sz="1200"/>
          </a:p>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 – Root Similarity</a:t>
            </a:r>
            <a:endParaRPr sz="1200"/>
          </a:p>
        </p:txBody>
      </p:sp>
      <p:sp>
        <p:nvSpPr>
          <p:cNvPr id="961" name="Google Shape;961;p155"/>
          <p:cNvSpPr txBox="1"/>
          <p:nvPr/>
        </p:nvSpPr>
        <p:spPr>
          <a:xfrm>
            <a:off x="6275904" y="3911099"/>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G1 = 120.33</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56"/>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967" name="Google Shape;967;p156"/>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968" name="Google Shape;968;p156"/>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969" name="Google Shape;969;p156"/>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970" name="Google Shape;970;p156"/>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971" name="Google Shape;971;p156"/>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972" name="Google Shape;972;p156"/>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973" name="Google Shape;973;p156"/>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974" name="Google Shape;974;p156"/>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975" name="Google Shape;975;p156"/>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976" name="Google Shape;976;p156"/>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977" name="Google Shape;977;p156"/>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978" name="Google Shape;978;p156"/>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79" name="Google Shape;979;p156"/>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80" name="Google Shape;980;p156"/>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981" name="Google Shape;981;p156"/>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982" name="Google Shape;982;p156"/>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983" name="Google Shape;983;p156"/>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984" name="Google Shape;984;p156"/>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985" name="Google Shape;985;p156"/>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986" name="Google Shape;986;p156"/>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987" name="Google Shape;987;p156"/>
          <p:cNvSpPr txBox="1"/>
          <p:nvPr/>
        </p:nvSpPr>
        <p:spPr>
          <a:xfrm>
            <a:off x="3018407" y="1809150"/>
            <a:ext cx="2429843"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5: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Left and Right Sub Trees </a:t>
            </a:r>
            <a:endParaRPr sz="1200"/>
          </a:p>
        </p:txBody>
      </p:sp>
      <p:sp>
        <p:nvSpPr>
          <p:cNvPr id="988" name="Google Shape;988;p156"/>
          <p:cNvSpPr/>
          <p:nvPr/>
        </p:nvSpPr>
        <p:spPr>
          <a:xfrm>
            <a:off x="5634316"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 22.5</a:t>
            </a:r>
            <a:endParaRPr sz="1200"/>
          </a:p>
        </p:txBody>
      </p:sp>
      <p:cxnSp>
        <p:nvCxnSpPr>
          <p:cNvPr id="989" name="Google Shape;989;p156"/>
          <p:cNvCxnSpPr/>
          <p:nvPr/>
        </p:nvCxnSpPr>
        <p:spPr>
          <a:xfrm>
            <a:off x="1406752" y="2204622"/>
            <a:ext cx="0" cy="1690622"/>
          </a:xfrm>
          <a:prstGeom prst="straightConnector1">
            <a:avLst/>
          </a:prstGeom>
          <a:noFill/>
          <a:ln cap="flat" cmpd="sng" w="19050">
            <a:solidFill>
              <a:srgbClr val="4E4E4E"/>
            </a:solidFill>
            <a:prstDash val="dash"/>
            <a:round/>
            <a:headEnd len="sm" w="sm" type="none"/>
            <a:tailEnd len="sm" w="sm" type="none"/>
          </a:ln>
        </p:spPr>
      </p:cxnSp>
      <p:sp>
        <p:nvSpPr>
          <p:cNvPr id="990" name="Google Shape;990;p156"/>
          <p:cNvSpPr txBox="1"/>
          <p:nvPr/>
        </p:nvSpPr>
        <p:spPr>
          <a:xfrm>
            <a:off x="1210230" y="1984583"/>
            <a:ext cx="468854"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22.5</a:t>
            </a:r>
            <a:endParaRPr sz="1200"/>
          </a:p>
        </p:txBody>
      </p:sp>
      <p:sp>
        <p:nvSpPr>
          <p:cNvPr id="991" name="Google Shape;991;p156"/>
          <p:cNvSpPr txBox="1"/>
          <p:nvPr/>
        </p:nvSpPr>
        <p:spPr>
          <a:xfrm>
            <a:off x="3587018"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992" name="Google Shape;992;p156"/>
          <p:cNvCxnSpPr>
            <a:stCxn id="988" idx="2"/>
            <a:endCxn id="993" idx="0"/>
          </p:cNvCxnSpPr>
          <p:nvPr/>
        </p:nvCxnSpPr>
        <p:spPr>
          <a:xfrm flipH="1">
            <a:off x="5451613" y="2167632"/>
            <a:ext cx="955800" cy="494400"/>
          </a:xfrm>
          <a:prstGeom prst="straightConnector1">
            <a:avLst/>
          </a:prstGeom>
          <a:noFill/>
          <a:ln cap="flat" cmpd="sng" w="19050">
            <a:solidFill>
              <a:schemeClr val="dk2"/>
            </a:solidFill>
            <a:prstDash val="solid"/>
            <a:round/>
            <a:headEnd len="sm" w="sm" type="none"/>
            <a:tailEnd len="med" w="med" type="triangle"/>
          </a:ln>
        </p:spPr>
      </p:cxnSp>
      <p:cxnSp>
        <p:nvCxnSpPr>
          <p:cNvPr id="994" name="Google Shape;994;p156"/>
          <p:cNvCxnSpPr>
            <a:stCxn id="988" idx="2"/>
            <a:endCxn id="995" idx="0"/>
          </p:cNvCxnSpPr>
          <p:nvPr/>
        </p:nvCxnSpPr>
        <p:spPr>
          <a:xfrm>
            <a:off x="6407413" y="2167632"/>
            <a:ext cx="810900" cy="498900"/>
          </a:xfrm>
          <a:prstGeom prst="straightConnector1">
            <a:avLst/>
          </a:prstGeom>
          <a:noFill/>
          <a:ln cap="flat" cmpd="sng" w="19050">
            <a:solidFill>
              <a:schemeClr val="dk2"/>
            </a:solidFill>
            <a:prstDash val="solid"/>
            <a:round/>
            <a:headEnd len="sm" w="sm" type="none"/>
            <a:tailEnd len="med" w="med" type="triangle"/>
          </a:ln>
        </p:spPr>
      </p:cxnSp>
      <p:sp>
        <p:nvSpPr>
          <p:cNvPr id="993" name="Google Shape;993;p156"/>
          <p:cNvSpPr/>
          <p:nvPr/>
        </p:nvSpPr>
        <p:spPr>
          <a:xfrm>
            <a:off x="4964231" y="2662066"/>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-10.5 , 6.5</a:t>
            </a:r>
            <a:endParaRPr sz="1200"/>
          </a:p>
        </p:txBody>
      </p:sp>
      <p:sp>
        <p:nvSpPr>
          <p:cNvPr id="995" name="Google Shape;995;p156"/>
          <p:cNvSpPr/>
          <p:nvPr/>
        </p:nvSpPr>
        <p:spPr>
          <a:xfrm>
            <a:off x="6445127" y="266638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7.5, -7.5</a:t>
            </a:r>
            <a:endParaRPr sz="1200"/>
          </a:p>
        </p:txBody>
      </p:sp>
      <p:sp>
        <p:nvSpPr>
          <p:cNvPr id="996" name="Google Shape;996;p156"/>
          <p:cNvSpPr txBox="1"/>
          <p:nvPr/>
        </p:nvSpPr>
        <p:spPr>
          <a:xfrm>
            <a:off x="7934716" y="2631086"/>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0</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997" name="Google Shape;997;p156"/>
          <p:cNvSpPr txBox="1"/>
          <p:nvPr/>
        </p:nvSpPr>
        <p:spPr>
          <a:xfrm>
            <a:off x="3018407" y="3249211"/>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6:  Calculate Gain</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Lower Leaves cluster similar residuals than root ?</a:t>
            </a:r>
            <a:endParaRPr sz="1200"/>
          </a:p>
        </p:txBody>
      </p:sp>
      <p:sp>
        <p:nvSpPr>
          <p:cNvPr id="998" name="Google Shape;998;p156"/>
          <p:cNvSpPr txBox="1"/>
          <p:nvPr/>
        </p:nvSpPr>
        <p:spPr>
          <a:xfrm>
            <a:off x="5448249" y="3330363"/>
            <a:ext cx="3224136" cy="384721"/>
          </a:xfrm>
          <a:prstGeom prst="rect">
            <a:avLst/>
          </a:prstGeom>
          <a:solidFill>
            <a:schemeClr val="lt1"/>
          </a:solidFill>
          <a:ln cap="flat" cmpd="sng" w="25400">
            <a:solidFill>
              <a:schemeClr val="dk2"/>
            </a:solidFill>
            <a:prstDash val="solid"/>
            <a:round/>
            <a:headEnd len="sm" w="sm" type="none"/>
            <a:tailEnd len="sm" w="sm" type="none"/>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Gain =  Left Similarity + Right Similarity</a:t>
            </a:r>
            <a:endParaRPr sz="1200"/>
          </a:p>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 – Root Similarity</a:t>
            </a:r>
            <a:endParaRPr sz="1200"/>
          </a:p>
        </p:txBody>
      </p:sp>
      <p:sp>
        <p:nvSpPr>
          <p:cNvPr id="999" name="Google Shape;999;p156"/>
          <p:cNvSpPr txBox="1"/>
          <p:nvPr/>
        </p:nvSpPr>
        <p:spPr>
          <a:xfrm>
            <a:off x="6275904" y="3911099"/>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G2 = 4</a:t>
            </a:r>
            <a:endParaRPr sz="1200"/>
          </a:p>
        </p:txBody>
      </p:sp>
      <p:sp>
        <p:nvSpPr>
          <p:cNvPr id="1000" name="Google Shape;1000;p156"/>
          <p:cNvSpPr txBox="1"/>
          <p:nvPr/>
        </p:nvSpPr>
        <p:spPr>
          <a:xfrm>
            <a:off x="5389978" y="4165223"/>
            <a:ext cx="3224137" cy="51296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Since G2 = 4  </a:t>
            </a:r>
            <a:r>
              <a:rPr b="0" i="0" lang="en" sz="1700" u="none" cap="none" strike="noStrike">
                <a:solidFill>
                  <a:schemeClr val="dk2"/>
                </a:solidFill>
                <a:latin typeface="Arial"/>
                <a:ea typeface="Arial"/>
                <a:cs typeface="Arial"/>
                <a:sym typeface="Arial"/>
              </a:rPr>
              <a:t>&lt;</a:t>
            </a:r>
            <a:r>
              <a:rPr b="0" i="0" lang="en" sz="1200" u="none" cap="none" strike="noStrike">
                <a:solidFill>
                  <a:schemeClr val="dk2"/>
                </a:solidFill>
                <a:latin typeface="Arial"/>
                <a:ea typeface="Arial"/>
                <a:cs typeface="Arial"/>
                <a:sym typeface="Arial"/>
              </a:rPr>
              <a:t>  G1 = 120.33</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Tree 1 had better split </a:t>
            </a:r>
            <a:endParaRPr b="0" i="0" sz="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57"/>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1006" name="Google Shape;1006;p157"/>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1007" name="Google Shape;1007;p157"/>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1008" name="Google Shape;1008;p157"/>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1009" name="Google Shape;1009;p157"/>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1010" name="Google Shape;1010;p157"/>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1011" name="Google Shape;1011;p157"/>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012" name="Google Shape;1012;p157"/>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1013" name="Google Shape;1013;p157"/>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1014" name="Google Shape;1014;p157"/>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1015" name="Google Shape;1015;p157"/>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016" name="Google Shape;1016;p157"/>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1017" name="Google Shape;1017;p157"/>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18" name="Google Shape;1018;p157"/>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19" name="Google Shape;1019;p157"/>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20" name="Google Shape;1020;p157"/>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1021" name="Google Shape;1021;p157"/>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1022" name="Google Shape;1022;p157"/>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1023" name="Google Shape;1023;p157"/>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1024" name="Google Shape;1024;p157"/>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1025" name="Google Shape;1025;p157"/>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1026" name="Google Shape;1026;p157"/>
          <p:cNvSpPr txBox="1"/>
          <p:nvPr/>
        </p:nvSpPr>
        <p:spPr>
          <a:xfrm>
            <a:off x="3018407" y="1809150"/>
            <a:ext cx="2429843"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7: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Left and Right Sub Trees </a:t>
            </a:r>
            <a:endParaRPr sz="1200"/>
          </a:p>
        </p:txBody>
      </p:sp>
      <p:sp>
        <p:nvSpPr>
          <p:cNvPr id="1027" name="Google Shape;1027;p157"/>
          <p:cNvSpPr/>
          <p:nvPr/>
        </p:nvSpPr>
        <p:spPr>
          <a:xfrm>
            <a:off x="5634316"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 30</a:t>
            </a:r>
            <a:endParaRPr sz="1200"/>
          </a:p>
        </p:txBody>
      </p:sp>
      <p:cxnSp>
        <p:nvCxnSpPr>
          <p:cNvPr id="1028" name="Google Shape;1028;p157"/>
          <p:cNvCxnSpPr/>
          <p:nvPr/>
        </p:nvCxnSpPr>
        <p:spPr>
          <a:xfrm>
            <a:off x="1679084" y="2196144"/>
            <a:ext cx="0" cy="1690622"/>
          </a:xfrm>
          <a:prstGeom prst="straightConnector1">
            <a:avLst/>
          </a:prstGeom>
          <a:noFill/>
          <a:ln cap="flat" cmpd="sng" w="19050">
            <a:solidFill>
              <a:srgbClr val="4E4E4E"/>
            </a:solidFill>
            <a:prstDash val="dash"/>
            <a:round/>
            <a:headEnd len="sm" w="sm" type="none"/>
            <a:tailEnd len="sm" w="sm" type="none"/>
          </a:ln>
        </p:spPr>
      </p:cxnSp>
      <p:sp>
        <p:nvSpPr>
          <p:cNvPr id="1029" name="Google Shape;1029;p157"/>
          <p:cNvSpPr txBox="1"/>
          <p:nvPr/>
        </p:nvSpPr>
        <p:spPr>
          <a:xfrm>
            <a:off x="1534652" y="1988685"/>
            <a:ext cx="468854"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30</a:t>
            </a:r>
            <a:endParaRPr sz="1200"/>
          </a:p>
        </p:txBody>
      </p:sp>
      <p:sp>
        <p:nvSpPr>
          <p:cNvPr id="1030" name="Google Shape;1030;p157"/>
          <p:cNvSpPr txBox="1"/>
          <p:nvPr/>
        </p:nvSpPr>
        <p:spPr>
          <a:xfrm>
            <a:off x="3587018"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4.08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031" name="Google Shape;1031;p157"/>
          <p:cNvCxnSpPr>
            <a:stCxn id="1027" idx="2"/>
            <a:endCxn id="1032" idx="0"/>
          </p:cNvCxnSpPr>
          <p:nvPr/>
        </p:nvCxnSpPr>
        <p:spPr>
          <a:xfrm flipH="1">
            <a:off x="5411113" y="2167632"/>
            <a:ext cx="996300" cy="494400"/>
          </a:xfrm>
          <a:prstGeom prst="straightConnector1">
            <a:avLst/>
          </a:prstGeom>
          <a:noFill/>
          <a:ln cap="flat" cmpd="sng" w="19050">
            <a:solidFill>
              <a:schemeClr val="dk2"/>
            </a:solidFill>
            <a:prstDash val="solid"/>
            <a:round/>
            <a:headEnd len="sm" w="sm" type="none"/>
            <a:tailEnd len="med" w="med" type="triangle"/>
          </a:ln>
        </p:spPr>
      </p:cxnSp>
      <p:cxnSp>
        <p:nvCxnSpPr>
          <p:cNvPr id="1033" name="Google Shape;1033;p157"/>
          <p:cNvCxnSpPr>
            <a:stCxn id="1027" idx="2"/>
            <a:endCxn id="1034" idx="0"/>
          </p:cNvCxnSpPr>
          <p:nvPr/>
        </p:nvCxnSpPr>
        <p:spPr>
          <a:xfrm>
            <a:off x="6407413" y="2167632"/>
            <a:ext cx="1102200" cy="498900"/>
          </a:xfrm>
          <a:prstGeom prst="straightConnector1">
            <a:avLst/>
          </a:prstGeom>
          <a:noFill/>
          <a:ln cap="flat" cmpd="sng" w="19050">
            <a:solidFill>
              <a:schemeClr val="dk2"/>
            </a:solidFill>
            <a:prstDash val="solid"/>
            <a:round/>
            <a:headEnd len="sm" w="sm" type="none"/>
            <a:tailEnd len="med" w="med" type="triangle"/>
          </a:ln>
        </p:spPr>
      </p:cxnSp>
      <p:sp>
        <p:nvSpPr>
          <p:cNvPr id="1032" name="Google Shape;1032;p157"/>
          <p:cNvSpPr/>
          <p:nvPr/>
        </p:nvSpPr>
        <p:spPr>
          <a:xfrm>
            <a:off x="4739527" y="2662066"/>
            <a:ext cx="1343466"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-10.5 , 6.5, 7.5</a:t>
            </a:r>
            <a:endParaRPr sz="1200"/>
          </a:p>
        </p:txBody>
      </p:sp>
      <p:sp>
        <p:nvSpPr>
          <p:cNvPr id="1034" name="Google Shape;1034;p157"/>
          <p:cNvSpPr/>
          <p:nvPr/>
        </p:nvSpPr>
        <p:spPr>
          <a:xfrm>
            <a:off x="7028155" y="2666383"/>
            <a:ext cx="963167"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-7.5</a:t>
            </a:r>
            <a:endParaRPr sz="1200"/>
          </a:p>
        </p:txBody>
      </p:sp>
      <p:sp>
        <p:nvSpPr>
          <p:cNvPr id="1035" name="Google Shape;1035;p157"/>
          <p:cNvSpPr txBox="1"/>
          <p:nvPr/>
        </p:nvSpPr>
        <p:spPr>
          <a:xfrm>
            <a:off x="7934716" y="2631086"/>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56.25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036" name="Google Shape;1036;p157"/>
          <p:cNvSpPr txBox="1"/>
          <p:nvPr/>
        </p:nvSpPr>
        <p:spPr>
          <a:xfrm>
            <a:off x="3018407" y="3249211"/>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6:  Calculate Gain</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Lower Leaves cluster similar residuals than root ?</a:t>
            </a:r>
            <a:endParaRPr sz="1200"/>
          </a:p>
        </p:txBody>
      </p:sp>
      <p:sp>
        <p:nvSpPr>
          <p:cNvPr id="1037" name="Google Shape;1037;p157"/>
          <p:cNvSpPr txBox="1"/>
          <p:nvPr/>
        </p:nvSpPr>
        <p:spPr>
          <a:xfrm>
            <a:off x="5448249" y="3330363"/>
            <a:ext cx="3224136" cy="384721"/>
          </a:xfrm>
          <a:prstGeom prst="rect">
            <a:avLst/>
          </a:prstGeom>
          <a:solidFill>
            <a:schemeClr val="lt1"/>
          </a:solidFill>
          <a:ln cap="flat" cmpd="sng" w="25400">
            <a:solidFill>
              <a:schemeClr val="dk2"/>
            </a:solidFill>
            <a:prstDash val="solid"/>
            <a:round/>
            <a:headEnd len="sm" w="sm" type="none"/>
            <a:tailEnd len="sm" w="sm" type="none"/>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Gain =  Left Similarity + Right Similarity</a:t>
            </a:r>
            <a:endParaRPr sz="1200"/>
          </a:p>
          <a:p>
            <a:pPr indent="0" lvl="0" marL="0" marR="0" rtl="0" algn="ctr">
              <a:lnSpc>
                <a:spcPct val="100000"/>
              </a:lnSpc>
              <a:spcBef>
                <a:spcPts val="0"/>
              </a:spcBef>
              <a:spcAft>
                <a:spcPts val="0"/>
              </a:spcAft>
              <a:buNone/>
            </a:pPr>
            <a:r>
              <a:rPr b="0" i="0" lang="en" sz="1000" u="none" cap="none" strike="noStrike">
                <a:solidFill>
                  <a:schemeClr val="dk2"/>
                </a:solidFill>
                <a:latin typeface="Arial"/>
                <a:ea typeface="Arial"/>
                <a:cs typeface="Arial"/>
                <a:sym typeface="Arial"/>
              </a:rPr>
              <a:t> – Root Similarity</a:t>
            </a:r>
            <a:endParaRPr sz="1200"/>
          </a:p>
        </p:txBody>
      </p:sp>
      <p:sp>
        <p:nvSpPr>
          <p:cNvPr id="1038" name="Google Shape;1038;p157"/>
          <p:cNvSpPr txBox="1"/>
          <p:nvPr/>
        </p:nvSpPr>
        <p:spPr>
          <a:xfrm>
            <a:off x="6275904" y="3911099"/>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G3 = 56.33</a:t>
            </a:r>
            <a:endParaRPr sz="1200"/>
          </a:p>
        </p:txBody>
      </p:sp>
      <p:sp>
        <p:nvSpPr>
          <p:cNvPr id="1039" name="Google Shape;1039;p157"/>
          <p:cNvSpPr txBox="1"/>
          <p:nvPr/>
        </p:nvSpPr>
        <p:spPr>
          <a:xfrm>
            <a:off x="5448248" y="4167580"/>
            <a:ext cx="3224137" cy="51296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Since G3 = 56.33  </a:t>
            </a:r>
            <a:r>
              <a:rPr b="0" i="0" lang="en" sz="1700" u="none" cap="none" strike="noStrike">
                <a:solidFill>
                  <a:schemeClr val="dk2"/>
                </a:solidFill>
                <a:latin typeface="Arial"/>
                <a:ea typeface="Arial"/>
                <a:cs typeface="Arial"/>
                <a:sym typeface="Arial"/>
              </a:rPr>
              <a:t>&lt;</a:t>
            </a:r>
            <a:r>
              <a:rPr b="0" i="0" lang="en" sz="1200" u="none" cap="none" strike="noStrike">
                <a:solidFill>
                  <a:schemeClr val="dk2"/>
                </a:solidFill>
                <a:latin typeface="Arial"/>
                <a:ea typeface="Arial"/>
                <a:cs typeface="Arial"/>
                <a:sym typeface="Arial"/>
              </a:rPr>
              <a:t>  G1 = 120.33</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Tree 1 had better split </a:t>
            </a:r>
            <a:endParaRPr b="0" i="0" sz="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58"/>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1046" name="Google Shape;1046;p158"/>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1047" name="Google Shape;1047;p158"/>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1048" name="Google Shape;1048;p158"/>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1049" name="Google Shape;1049;p158"/>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1050" name="Google Shape;1050;p158"/>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1051" name="Google Shape;1051;p158"/>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052" name="Google Shape;1052;p158"/>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1053" name="Google Shape;1053;p158"/>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1054" name="Google Shape;1054;p158"/>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1055" name="Google Shape;1055;p158"/>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056" name="Google Shape;1056;p158"/>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1057" name="Google Shape;1057;p158"/>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58" name="Google Shape;1058;p158"/>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59" name="Google Shape;1059;p158"/>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60" name="Google Shape;1060;p158"/>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1061" name="Google Shape;1061;p158"/>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1062" name="Google Shape;1062;p158"/>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1063" name="Google Shape;1063;p158"/>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1064" name="Google Shape;1064;p158"/>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1065" name="Google Shape;1065;p158"/>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1066" name="Google Shape;1066;p158"/>
          <p:cNvSpPr/>
          <p:nvPr/>
        </p:nvSpPr>
        <p:spPr>
          <a:xfrm>
            <a:off x="5396751"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&lt;15</a:t>
            </a:r>
            <a:endParaRPr sz="1200"/>
          </a:p>
        </p:txBody>
      </p:sp>
      <p:sp>
        <p:nvSpPr>
          <p:cNvPr id="1067" name="Google Shape;1067;p158"/>
          <p:cNvSpPr txBox="1"/>
          <p:nvPr/>
        </p:nvSpPr>
        <p:spPr>
          <a:xfrm>
            <a:off x="3349453"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110.25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068" name="Google Shape;1068;p158"/>
          <p:cNvCxnSpPr>
            <a:stCxn id="1066" idx="2"/>
            <a:endCxn id="1069" idx="0"/>
          </p:cNvCxnSpPr>
          <p:nvPr/>
        </p:nvCxnSpPr>
        <p:spPr>
          <a:xfrm flipH="1">
            <a:off x="5214048" y="2167632"/>
            <a:ext cx="955800" cy="494400"/>
          </a:xfrm>
          <a:prstGeom prst="straightConnector1">
            <a:avLst/>
          </a:prstGeom>
          <a:noFill/>
          <a:ln cap="flat" cmpd="sng" w="19050">
            <a:solidFill>
              <a:schemeClr val="dk2"/>
            </a:solidFill>
            <a:prstDash val="solid"/>
            <a:round/>
            <a:headEnd len="sm" w="sm" type="none"/>
            <a:tailEnd len="med" w="med" type="triangle"/>
          </a:ln>
        </p:spPr>
      </p:cxnSp>
      <p:cxnSp>
        <p:nvCxnSpPr>
          <p:cNvPr id="1070" name="Google Shape;1070;p158"/>
          <p:cNvCxnSpPr>
            <a:stCxn id="1066" idx="2"/>
            <a:endCxn id="1071" idx="0"/>
          </p:cNvCxnSpPr>
          <p:nvPr/>
        </p:nvCxnSpPr>
        <p:spPr>
          <a:xfrm>
            <a:off x="6169848" y="2167632"/>
            <a:ext cx="810900" cy="498900"/>
          </a:xfrm>
          <a:prstGeom prst="straightConnector1">
            <a:avLst/>
          </a:prstGeom>
          <a:noFill/>
          <a:ln cap="flat" cmpd="sng" w="19050">
            <a:solidFill>
              <a:schemeClr val="dk2"/>
            </a:solidFill>
            <a:prstDash val="solid"/>
            <a:round/>
            <a:headEnd len="sm" w="sm" type="none"/>
            <a:tailEnd len="med" w="med" type="triangle"/>
          </a:ln>
        </p:spPr>
      </p:cxnSp>
      <p:sp>
        <p:nvSpPr>
          <p:cNvPr id="1069" name="Google Shape;1069;p158"/>
          <p:cNvSpPr/>
          <p:nvPr/>
        </p:nvSpPr>
        <p:spPr>
          <a:xfrm>
            <a:off x="4726666" y="2662066"/>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a:t>
            </a:r>
            <a:endParaRPr sz="1200"/>
          </a:p>
        </p:txBody>
      </p:sp>
      <p:sp>
        <p:nvSpPr>
          <p:cNvPr id="1071" name="Google Shape;1071;p158"/>
          <p:cNvSpPr/>
          <p:nvPr/>
        </p:nvSpPr>
        <p:spPr>
          <a:xfrm>
            <a:off x="6207563" y="266638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 22.5</a:t>
            </a:r>
            <a:endParaRPr sz="1200"/>
          </a:p>
        </p:txBody>
      </p:sp>
      <p:sp>
        <p:nvSpPr>
          <p:cNvPr id="1072" name="Google Shape;1072;p158"/>
          <p:cNvSpPr txBox="1"/>
          <p:nvPr/>
        </p:nvSpPr>
        <p:spPr>
          <a:xfrm>
            <a:off x="4618291" y="3598882"/>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42.25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073" name="Google Shape;1073;p158"/>
          <p:cNvCxnSpPr>
            <a:stCxn id="1071" idx="2"/>
          </p:cNvCxnSpPr>
          <p:nvPr/>
        </p:nvCxnSpPr>
        <p:spPr>
          <a:xfrm flipH="1">
            <a:off x="6310760" y="2977102"/>
            <a:ext cx="669900" cy="657900"/>
          </a:xfrm>
          <a:prstGeom prst="straightConnector1">
            <a:avLst/>
          </a:prstGeom>
          <a:noFill/>
          <a:ln cap="flat" cmpd="sng" w="19050">
            <a:solidFill>
              <a:schemeClr val="dk2"/>
            </a:solidFill>
            <a:prstDash val="solid"/>
            <a:round/>
            <a:headEnd len="sm" w="sm" type="none"/>
            <a:tailEnd len="med" w="med" type="triangle"/>
          </a:ln>
        </p:spPr>
      </p:cxnSp>
      <p:cxnSp>
        <p:nvCxnSpPr>
          <p:cNvPr id="1074" name="Google Shape;1074;p158"/>
          <p:cNvCxnSpPr>
            <a:stCxn id="1071" idx="2"/>
          </p:cNvCxnSpPr>
          <p:nvPr/>
        </p:nvCxnSpPr>
        <p:spPr>
          <a:xfrm>
            <a:off x="6980660" y="2977102"/>
            <a:ext cx="612900" cy="657900"/>
          </a:xfrm>
          <a:prstGeom prst="straightConnector1">
            <a:avLst/>
          </a:prstGeom>
          <a:noFill/>
          <a:ln cap="flat" cmpd="sng" w="19050">
            <a:solidFill>
              <a:schemeClr val="dk2"/>
            </a:solidFill>
            <a:prstDash val="solid"/>
            <a:round/>
            <a:headEnd len="sm" w="sm" type="none"/>
            <a:tailEnd len="med" w="med" type="triangle"/>
          </a:ln>
        </p:spPr>
      </p:cxnSp>
      <p:sp>
        <p:nvSpPr>
          <p:cNvPr id="1075" name="Google Shape;1075;p158"/>
          <p:cNvSpPr/>
          <p:nvPr/>
        </p:nvSpPr>
        <p:spPr>
          <a:xfrm>
            <a:off x="5833564" y="363518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6.5</a:t>
            </a:r>
            <a:endParaRPr sz="1200"/>
          </a:p>
        </p:txBody>
      </p:sp>
      <p:sp>
        <p:nvSpPr>
          <p:cNvPr id="1076" name="Google Shape;1076;p158"/>
          <p:cNvSpPr/>
          <p:nvPr/>
        </p:nvSpPr>
        <p:spPr>
          <a:xfrm>
            <a:off x="7106397" y="363814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7.5, -7.5</a:t>
            </a:r>
            <a:endParaRPr sz="1200"/>
          </a:p>
        </p:txBody>
      </p:sp>
      <p:sp>
        <p:nvSpPr>
          <p:cNvPr id="1077" name="Google Shape;1077;p158"/>
          <p:cNvSpPr txBox="1"/>
          <p:nvPr/>
        </p:nvSpPr>
        <p:spPr>
          <a:xfrm>
            <a:off x="7841945"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14.08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078" name="Google Shape;1078;p158"/>
          <p:cNvSpPr txBox="1"/>
          <p:nvPr/>
        </p:nvSpPr>
        <p:spPr>
          <a:xfrm>
            <a:off x="7985402" y="3617990"/>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0</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079" name="Google Shape;1079;p158"/>
          <p:cNvSpPr txBox="1"/>
          <p:nvPr/>
        </p:nvSpPr>
        <p:spPr>
          <a:xfrm>
            <a:off x="5905547" y="4281024"/>
            <a:ext cx="2203707"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G12 = 42.25 – 14.0 = 28.17</a:t>
            </a:r>
            <a:endParaRPr sz="1200"/>
          </a:p>
        </p:txBody>
      </p:sp>
      <p:cxnSp>
        <p:nvCxnSpPr>
          <p:cNvPr id="1080" name="Google Shape;1080;p158"/>
          <p:cNvCxnSpPr/>
          <p:nvPr/>
        </p:nvCxnSpPr>
        <p:spPr>
          <a:xfrm>
            <a:off x="1410773" y="2236664"/>
            <a:ext cx="0" cy="1690622"/>
          </a:xfrm>
          <a:prstGeom prst="straightConnector1">
            <a:avLst/>
          </a:prstGeom>
          <a:noFill/>
          <a:ln cap="flat" cmpd="sng" w="19050">
            <a:solidFill>
              <a:srgbClr val="00B0F0"/>
            </a:solidFill>
            <a:prstDash val="dash"/>
            <a:round/>
            <a:headEnd len="sm" w="sm" type="none"/>
            <a:tailEnd len="sm" w="sm" type="none"/>
          </a:ln>
        </p:spPr>
      </p:cxnSp>
      <p:sp>
        <p:nvSpPr>
          <p:cNvPr id="1081" name="Google Shape;1081;p158"/>
          <p:cNvSpPr txBox="1"/>
          <p:nvPr/>
        </p:nvSpPr>
        <p:spPr>
          <a:xfrm>
            <a:off x="1195012" y="2001773"/>
            <a:ext cx="504910"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22.5</a:t>
            </a:r>
            <a:endParaRPr sz="1200"/>
          </a:p>
        </p:txBody>
      </p:sp>
      <p:sp>
        <p:nvSpPr>
          <p:cNvPr id="1082" name="Google Shape;1082;p158"/>
          <p:cNvSpPr txBox="1"/>
          <p:nvPr/>
        </p:nvSpPr>
        <p:spPr>
          <a:xfrm>
            <a:off x="2390149" y="3312017"/>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8: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Left and Right Sub Trees ( 2</a:t>
            </a:r>
            <a:r>
              <a:rPr b="0" baseline="30000" i="0" lang="en" sz="1200" u="none" cap="none" strike="noStrike">
                <a:solidFill>
                  <a:schemeClr val="lt2"/>
                </a:solidFill>
                <a:latin typeface="Arial"/>
                <a:ea typeface="Arial"/>
                <a:cs typeface="Arial"/>
                <a:sym typeface="Arial"/>
              </a:rPr>
              <a:t>nd</a:t>
            </a:r>
            <a:r>
              <a:rPr b="0" i="0" lang="en" sz="1200" u="none" cap="none" strike="noStrike">
                <a:solidFill>
                  <a:schemeClr val="lt2"/>
                </a:solidFill>
                <a:latin typeface="Arial"/>
                <a:ea typeface="Arial"/>
                <a:cs typeface="Arial"/>
                <a:sym typeface="Arial"/>
              </a:rPr>
              <a:t> Level) </a:t>
            </a:r>
            <a:endParaRPr sz="1200"/>
          </a:p>
        </p:txBody>
      </p:sp>
      <p:sp>
        <p:nvSpPr>
          <p:cNvPr id="1083" name="Google Shape;1083;p158"/>
          <p:cNvSpPr txBox="1"/>
          <p:nvPr/>
        </p:nvSpPr>
        <p:spPr>
          <a:xfrm>
            <a:off x="3683433" y="4147354"/>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9:  Calculate Gain</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Lower Leaves cluster similar residuals than root ?</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9"/>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1090" name="Google Shape;1090;p159"/>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cxnSp>
        <p:nvCxnSpPr>
          <p:cNvPr id="1091" name="Google Shape;1091;p159"/>
          <p:cNvCxnSpPr/>
          <p:nvPr/>
        </p:nvCxnSpPr>
        <p:spPr>
          <a:xfrm rot="10800000">
            <a:off x="658427" y="2204622"/>
            <a:ext cx="0" cy="1634971"/>
          </a:xfrm>
          <a:prstGeom prst="straightConnector1">
            <a:avLst/>
          </a:prstGeom>
          <a:noFill/>
          <a:ln cap="flat" cmpd="sng" w="19050">
            <a:solidFill>
              <a:schemeClr val="lt2"/>
            </a:solidFill>
            <a:prstDash val="solid"/>
            <a:round/>
            <a:headEnd len="sm" w="sm" type="none"/>
            <a:tailEnd len="med" w="med" type="triangle"/>
          </a:ln>
        </p:spPr>
      </p:cxnSp>
      <p:cxnSp>
        <p:nvCxnSpPr>
          <p:cNvPr id="1092" name="Google Shape;1092;p159"/>
          <p:cNvCxnSpPr/>
          <p:nvPr/>
        </p:nvCxnSpPr>
        <p:spPr>
          <a:xfrm>
            <a:off x="665825" y="3839593"/>
            <a:ext cx="1479612" cy="0"/>
          </a:xfrm>
          <a:prstGeom prst="straightConnector1">
            <a:avLst/>
          </a:prstGeom>
          <a:noFill/>
          <a:ln cap="flat" cmpd="sng" w="19050">
            <a:solidFill>
              <a:schemeClr val="lt2"/>
            </a:solidFill>
            <a:prstDash val="solid"/>
            <a:round/>
            <a:headEnd len="sm" w="sm" type="none"/>
            <a:tailEnd len="med" w="med" type="triangle"/>
          </a:ln>
        </p:spPr>
      </p:cxnSp>
      <p:sp>
        <p:nvSpPr>
          <p:cNvPr id="1093" name="Google Shape;1093;p159"/>
          <p:cNvSpPr txBox="1"/>
          <p:nvPr/>
        </p:nvSpPr>
        <p:spPr>
          <a:xfrm>
            <a:off x="828582" y="4024543"/>
            <a:ext cx="105792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Drug Dosage</a:t>
            </a:r>
            <a:endParaRPr sz="1200"/>
          </a:p>
        </p:txBody>
      </p:sp>
      <p:sp>
        <p:nvSpPr>
          <p:cNvPr id="1094" name="Google Shape;1094;p159"/>
          <p:cNvSpPr txBox="1"/>
          <p:nvPr/>
        </p:nvSpPr>
        <p:spPr>
          <a:xfrm rot="-5400000">
            <a:off x="-123316" y="2893866"/>
            <a:ext cx="105792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Effectiveness</a:t>
            </a:r>
            <a:endParaRPr sz="1200"/>
          </a:p>
        </p:txBody>
      </p:sp>
      <p:sp>
        <p:nvSpPr>
          <p:cNvPr id="1095" name="Google Shape;1095;p159"/>
          <p:cNvSpPr txBox="1"/>
          <p:nvPr/>
        </p:nvSpPr>
        <p:spPr>
          <a:xfrm>
            <a:off x="533886" y="3839593"/>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096" name="Google Shape;1096;p159"/>
          <p:cNvSpPr txBox="1"/>
          <p:nvPr/>
        </p:nvSpPr>
        <p:spPr>
          <a:xfrm>
            <a:off x="1970971"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40</a:t>
            </a:r>
            <a:endParaRPr sz="1200"/>
          </a:p>
        </p:txBody>
      </p:sp>
      <p:sp>
        <p:nvSpPr>
          <p:cNvPr id="1097" name="Google Shape;1097;p159"/>
          <p:cNvSpPr txBox="1"/>
          <p:nvPr/>
        </p:nvSpPr>
        <p:spPr>
          <a:xfrm>
            <a:off x="339079" y="2236664"/>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10</a:t>
            </a:r>
            <a:endParaRPr sz="1200"/>
          </a:p>
        </p:txBody>
      </p:sp>
      <p:sp>
        <p:nvSpPr>
          <p:cNvPr id="1098" name="Google Shape;1098;p159"/>
          <p:cNvSpPr txBox="1"/>
          <p:nvPr/>
        </p:nvSpPr>
        <p:spPr>
          <a:xfrm>
            <a:off x="277405" y="3679308"/>
            <a:ext cx="40568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-15</a:t>
            </a:r>
            <a:endParaRPr sz="1200"/>
          </a:p>
        </p:txBody>
      </p:sp>
      <p:sp>
        <p:nvSpPr>
          <p:cNvPr id="1099" name="Google Shape;1099;p159"/>
          <p:cNvSpPr txBox="1"/>
          <p:nvPr/>
        </p:nvSpPr>
        <p:spPr>
          <a:xfrm>
            <a:off x="425386" y="2893865"/>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100" name="Google Shape;1100;p159"/>
          <p:cNvSpPr txBox="1"/>
          <p:nvPr/>
        </p:nvSpPr>
        <p:spPr>
          <a:xfrm>
            <a:off x="1190794" y="3839593"/>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20</a:t>
            </a:r>
            <a:endParaRPr sz="1200"/>
          </a:p>
        </p:txBody>
      </p:sp>
      <p:sp>
        <p:nvSpPr>
          <p:cNvPr id="1101" name="Google Shape;1101;p159"/>
          <p:cNvSpPr/>
          <p:nvPr/>
        </p:nvSpPr>
        <p:spPr>
          <a:xfrm>
            <a:off x="1190794" y="257175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102" name="Google Shape;1102;p159"/>
          <p:cNvSpPr/>
          <p:nvPr/>
        </p:nvSpPr>
        <p:spPr>
          <a:xfrm>
            <a:off x="1481479" y="2425020"/>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103" name="Google Shape;1103;p159"/>
          <p:cNvSpPr/>
          <p:nvPr/>
        </p:nvSpPr>
        <p:spPr>
          <a:xfrm>
            <a:off x="861735" y="3490421"/>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104" name="Google Shape;1104;p159"/>
          <p:cNvSpPr/>
          <p:nvPr/>
        </p:nvSpPr>
        <p:spPr>
          <a:xfrm>
            <a:off x="1780160" y="3205672"/>
            <a:ext cx="106345" cy="106345"/>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1105" name="Google Shape;1105;p159"/>
          <p:cNvCxnSpPr/>
          <p:nvPr/>
        </p:nvCxnSpPr>
        <p:spPr>
          <a:xfrm>
            <a:off x="658427" y="3022105"/>
            <a:ext cx="1312544" cy="0"/>
          </a:xfrm>
          <a:prstGeom prst="straightConnector1">
            <a:avLst/>
          </a:prstGeom>
          <a:noFill/>
          <a:ln cap="flat" cmpd="sng" w="19050">
            <a:solidFill>
              <a:schemeClr val="dk2"/>
            </a:solidFill>
            <a:prstDash val="solid"/>
            <a:round/>
            <a:headEnd len="sm" w="sm" type="none"/>
            <a:tailEnd len="sm" w="sm" type="none"/>
          </a:ln>
        </p:spPr>
      </p:cxnSp>
      <p:cxnSp>
        <p:nvCxnSpPr>
          <p:cNvPr id="1106" name="Google Shape;1106;p159"/>
          <p:cNvCxnSpPr/>
          <p:nvPr/>
        </p:nvCxnSpPr>
        <p:spPr>
          <a:xfrm>
            <a:off x="1245060" y="2714462"/>
            <a:ext cx="0" cy="307643"/>
          </a:xfrm>
          <a:prstGeom prst="straightConnector1">
            <a:avLst/>
          </a:prstGeom>
          <a:noFill/>
          <a:ln cap="flat" cmpd="sng" w="19050">
            <a:solidFill>
              <a:srgbClr val="FF0000"/>
            </a:solidFill>
            <a:prstDash val="dash"/>
            <a:round/>
            <a:headEnd len="sm" w="sm" type="none"/>
            <a:tailEnd len="sm" w="sm" type="none"/>
          </a:ln>
        </p:spPr>
      </p:cxnSp>
      <p:cxnSp>
        <p:nvCxnSpPr>
          <p:cNvPr id="1107" name="Google Shape;1107;p159"/>
          <p:cNvCxnSpPr/>
          <p:nvPr/>
        </p:nvCxnSpPr>
        <p:spPr>
          <a:xfrm>
            <a:off x="1545469" y="2536753"/>
            <a:ext cx="0" cy="485352"/>
          </a:xfrm>
          <a:prstGeom prst="straightConnector1">
            <a:avLst/>
          </a:prstGeom>
          <a:noFill/>
          <a:ln cap="flat" cmpd="sng" w="19050">
            <a:solidFill>
              <a:srgbClr val="FF0000"/>
            </a:solidFill>
            <a:prstDash val="dash"/>
            <a:round/>
            <a:headEnd len="sm" w="sm" type="none"/>
            <a:tailEnd len="sm" w="sm" type="none"/>
          </a:ln>
        </p:spPr>
      </p:cxnSp>
      <p:cxnSp>
        <p:nvCxnSpPr>
          <p:cNvPr id="1108" name="Google Shape;1108;p159"/>
          <p:cNvCxnSpPr/>
          <p:nvPr/>
        </p:nvCxnSpPr>
        <p:spPr>
          <a:xfrm>
            <a:off x="922813" y="3002837"/>
            <a:ext cx="0" cy="485352"/>
          </a:xfrm>
          <a:prstGeom prst="straightConnector1">
            <a:avLst/>
          </a:prstGeom>
          <a:noFill/>
          <a:ln cap="flat" cmpd="sng" w="19050">
            <a:solidFill>
              <a:srgbClr val="FF0000"/>
            </a:solidFill>
            <a:prstDash val="dash"/>
            <a:round/>
            <a:headEnd len="sm" w="sm" type="none"/>
            <a:tailEnd len="sm" w="sm" type="none"/>
          </a:ln>
        </p:spPr>
      </p:cxnSp>
      <p:cxnSp>
        <p:nvCxnSpPr>
          <p:cNvPr id="1109" name="Google Shape;1109;p159"/>
          <p:cNvCxnSpPr/>
          <p:nvPr/>
        </p:nvCxnSpPr>
        <p:spPr>
          <a:xfrm>
            <a:off x="1833333" y="3022105"/>
            <a:ext cx="0" cy="128241"/>
          </a:xfrm>
          <a:prstGeom prst="straightConnector1">
            <a:avLst/>
          </a:prstGeom>
          <a:noFill/>
          <a:ln cap="flat" cmpd="sng" w="19050">
            <a:solidFill>
              <a:srgbClr val="FF0000"/>
            </a:solidFill>
            <a:prstDash val="dash"/>
            <a:round/>
            <a:headEnd len="sm" w="sm" type="none"/>
            <a:tailEnd len="sm" w="sm" type="none"/>
          </a:ln>
        </p:spPr>
      </p:cxnSp>
      <p:sp>
        <p:nvSpPr>
          <p:cNvPr id="1110" name="Google Shape;1110;p159"/>
          <p:cNvSpPr/>
          <p:nvPr/>
        </p:nvSpPr>
        <p:spPr>
          <a:xfrm>
            <a:off x="5396751"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&lt;15</a:t>
            </a:r>
            <a:endParaRPr sz="1200"/>
          </a:p>
        </p:txBody>
      </p:sp>
      <p:sp>
        <p:nvSpPr>
          <p:cNvPr id="1111" name="Google Shape;1111;p159"/>
          <p:cNvSpPr txBox="1"/>
          <p:nvPr/>
        </p:nvSpPr>
        <p:spPr>
          <a:xfrm>
            <a:off x="3349453"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110.25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112" name="Google Shape;1112;p159"/>
          <p:cNvCxnSpPr>
            <a:stCxn id="1110" idx="2"/>
            <a:endCxn id="1113" idx="0"/>
          </p:cNvCxnSpPr>
          <p:nvPr/>
        </p:nvCxnSpPr>
        <p:spPr>
          <a:xfrm flipH="1">
            <a:off x="5214048" y="2167632"/>
            <a:ext cx="955800" cy="494400"/>
          </a:xfrm>
          <a:prstGeom prst="straightConnector1">
            <a:avLst/>
          </a:prstGeom>
          <a:noFill/>
          <a:ln cap="flat" cmpd="sng" w="19050">
            <a:solidFill>
              <a:schemeClr val="dk2"/>
            </a:solidFill>
            <a:prstDash val="solid"/>
            <a:round/>
            <a:headEnd len="sm" w="sm" type="none"/>
            <a:tailEnd len="med" w="med" type="triangle"/>
          </a:ln>
        </p:spPr>
      </p:cxnSp>
      <p:cxnSp>
        <p:nvCxnSpPr>
          <p:cNvPr id="1114" name="Google Shape;1114;p159"/>
          <p:cNvCxnSpPr>
            <a:stCxn id="1110" idx="2"/>
            <a:endCxn id="1115" idx="0"/>
          </p:cNvCxnSpPr>
          <p:nvPr/>
        </p:nvCxnSpPr>
        <p:spPr>
          <a:xfrm>
            <a:off x="6169848" y="2167632"/>
            <a:ext cx="810900" cy="498900"/>
          </a:xfrm>
          <a:prstGeom prst="straightConnector1">
            <a:avLst/>
          </a:prstGeom>
          <a:noFill/>
          <a:ln cap="flat" cmpd="sng" w="19050">
            <a:solidFill>
              <a:schemeClr val="dk2"/>
            </a:solidFill>
            <a:prstDash val="solid"/>
            <a:round/>
            <a:headEnd len="sm" w="sm" type="none"/>
            <a:tailEnd len="med" w="med" type="triangle"/>
          </a:ln>
        </p:spPr>
      </p:cxnSp>
      <p:sp>
        <p:nvSpPr>
          <p:cNvPr id="1113" name="Google Shape;1113;p159"/>
          <p:cNvSpPr/>
          <p:nvPr/>
        </p:nvSpPr>
        <p:spPr>
          <a:xfrm>
            <a:off x="4726666" y="2662066"/>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a:t>
            </a:r>
            <a:endParaRPr sz="1200"/>
          </a:p>
        </p:txBody>
      </p:sp>
      <p:sp>
        <p:nvSpPr>
          <p:cNvPr id="1115" name="Google Shape;1115;p159"/>
          <p:cNvSpPr/>
          <p:nvPr/>
        </p:nvSpPr>
        <p:spPr>
          <a:xfrm>
            <a:off x="6207563" y="266638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 22.5</a:t>
            </a:r>
            <a:endParaRPr sz="1200"/>
          </a:p>
        </p:txBody>
      </p:sp>
      <p:sp>
        <p:nvSpPr>
          <p:cNvPr id="1116" name="Google Shape;1116;p159"/>
          <p:cNvSpPr txBox="1"/>
          <p:nvPr/>
        </p:nvSpPr>
        <p:spPr>
          <a:xfrm>
            <a:off x="4618291" y="3598882"/>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98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117" name="Google Shape;1117;p159"/>
          <p:cNvCxnSpPr>
            <a:stCxn id="1115" idx="2"/>
          </p:cNvCxnSpPr>
          <p:nvPr/>
        </p:nvCxnSpPr>
        <p:spPr>
          <a:xfrm flipH="1">
            <a:off x="6310760" y="2977102"/>
            <a:ext cx="669900" cy="657900"/>
          </a:xfrm>
          <a:prstGeom prst="straightConnector1">
            <a:avLst/>
          </a:prstGeom>
          <a:noFill/>
          <a:ln cap="flat" cmpd="sng" w="19050">
            <a:solidFill>
              <a:schemeClr val="dk2"/>
            </a:solidFill>
            <a:prstDash val="solid"/>
            <a:round/>
            <a:headEnd len="sm" w="sm" type="none"/>
            <a:tailEnd len="med" w="med" type="triangle"/>
          </a:ln>
        </p:spPr>
      </p:cxnSp>
      <p:cxnSp>
        <p:nvCxnSpPr>
          <p:cNvPr id="1118" name="Google Shape;1118;p159"/>
          <p:cNvCxnSpPr>
            <a:stCxn id="1115" idx="2"/>
          </p:cNvCxnSpPr>
          <p:nvPr/>
        </p:nvCxnSpPr>
        <p:spPr>
          <a:xfrm>
            <a:off x="6980660" y="2977102"/>
            <a:ext cx="612900" cy="657900"/>
          </a:xfrm>
          <a:prstGeom prst="straightConnector1">
            <a:avLst/>
          </a:prstGeom>
          <a:noFill/>
          <a:ln cap="flat" cmpd="sng" w="19050">
            <a:solidFill>
              <a:schemeClr val="dk2"/>
            </a:solidFill>
            <a:prstDash val="solid"/>
            <a:round/>
            <a:headEnd len="sm" w="sm" type="none"/>
            <a:tailEnd len="med" w="med" type="triangle"/>
          </a:ln>
        </p:spPr>
      </p:cxnSp>
      <p:sp>
        <p:nvSpPr>
          <p:cNvPr id="1119" name="Google Shape;1119;p159"/>
          <p:cNvSpPr/>
          <p:nvPr/>
        </p:nvSpPr>
        <p:spPr>
          <a:xfrm>
            <a:off x="5833564" y="363518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6.5, 7.5</a:t>
            </a:r>
            <a:endParaRPr sz="1200"/>
          </a:p>
        </p:txBody>
      </p:sp>
      <p:sp>
        <p:nvSpPr>
          <p:cNvPr id="1120" name="Google Shape;1120;p159"/>
          <p:cNvSpPr/>
          <p:nvPr/>
        </p:nvSpPr>
        <p:spPr>
          <a:xfrm>
            <a:off x="7106397" y="363814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 -7.5</a:t>
            </a:r>
            <a:endParaRPr sz="1200"/>
          </a:p>
        </p:txBody>
      </p:sp>
      <p:sp>
        <p:nvSpPr>
          <p:cNvPr id="1121" name="Google Shape;1121;p159"/>
          <p:cNvSpPr txBox="1"/>
          <p:nvPr/>
        </p:nvSpPr>
        <p:spPr>
          <a:xfrm>
            <a:off x="7841945"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14.08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122" name="Google Shape;1122;p159"/>
          <p:cNvSpPr txBox="1"/>
          <p:nvPr/>
        </p:nvSpPr>
        <p:spPr>
          <a:xfrm>
            <a:off x="7985402" y="3617990"/>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56.25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123" name="Google Shape;1123;p159"/>
          <p:cNvSpPr txBox="1"/>
          <p:nvPr/>
        </p:nvSpPr>
        <p:spPr>
          <a:xfrm>
            <a:off x="5833564" y="4044263"/>
            <a:ext cx="2203707"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G21 = 140.17 &gt; G12</a:t>
            </a:r>
            <a:endParaRPr sz="1200"/>
          </a:p>
        </p:txBody>
      </p:sp>
      <p:cxnSp>
        <p:nvCxnSpPr>
          <p:cNvPr id="1124" name="Google Shape;1124;p159"/>
          <p:cNvCxnSpPr/>
          <p:nvPr/>
        </p:nvCxnSpPr>
        <p:spPr>
          <a:xfrm>
            <a:off x="1706943" y="2204622"/>
            <a:ext cx="0" cy="1690622"/>
          </a:xfrm>
          <a:prstGeom prst="straightConnector1">
            <a:avLst/>
          </a:prstGeom>
          <a:noFill/>
          <a:ln cap="flat" cmpd="sng" w="19050">
            <a:solidFill>
              <a:schemeClr val="accent1"/>
            </a:solidFill>
            <a:prstDash val="dash"/>
            <a:round/>
            <a:headEnd len="sm" w="sm" type="none"/>
            <a:tailEnd len="sm" w="sm" type="none"/>
          </a:ln>
        </p:spPr>
      </p:cxnSp>
      <p:sp>
        <p:nvSpPr>
          <p:cNvPr id="1125" name="Google Shape;1125;p159"/>
          <p:cNvSpPr txBox="1"/>
          <p:nvPr/>
        </p:nvSpPr>
        <p:spPr>
          <a:xfrm>
            <a:off x="1555701" y="1983589"/>
            <a:ext cx="40381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30</a:t>
            </a:r>
            <a:endParaRPr sz="1200"/>
          </a:p>
        </p:txBody>
      </p:sp>
      <p:pic>
        <p:nvPicPr>
          <p:cNvPr id="1126" name="Google Shape;1126;p159"/>
          <p:cNvPicPr preferRelativeResize="0"/>
          <p:nvPr/>
        </p:nvPicPr>
        <p:blipFill rotWithShape="1">
          <a:blip r:embed="rId3">
            <a:alphaModFix/>
          </a:blip>
          <a:srcRect b="0" l="0" r="0" t="0"/>
          <a:stretch/>
        </p:blipFill>
        <p:spPr>
          <a:xfrm>
            <a:off x="8137056" y="1702065"/>
            <a:ext cx="702717" cy="644226"/>
          </a:xfrm>
          <a:prstGeom prst="rect">
            <a:avLst/>
          </a:prstGeom>
          <a:noFill/>
          <a:ln>
            <a:noFill/>
          </a:ln>
        </p:spPr>
      </p:pic>
      <p:sp>
        <p:nvSpPr>
          <p:cNvPr id="1127" name="Google Shape;1127;p159"/>
          <p:cNvSpPr txBox="1"/>
          <p:nvPr/>
        </p:nvSpPr>
        <p:spPr>
          <a:xfrm>
            <a:off x="4546308" y="3035292"/>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-10.5</a:t>
            </a:r>
            <a:endParaRPr sz="1200"/>
          </a:p>
        </p:txBody>
      </p:sp>
      <p:sp>
        <p:nvSpPr>
          <p:cNvPr id="1128" name="Google Shape;1128;p159"/>
          <p:cNvSpPr txBox="1"/>
          <p:nvPr/>
        </p:nvSpPr>
        <p:spPr>
          <a:xfrm>
            <a:off x="5691930" y="4293275"/>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7</a:t>
            </a:r>
            <a:endParaRPr sz="1200"/>
          </a:p>
        </p:txBody>
      </p:sp>
      <p:sp>
        <p:nvSpPr>
          <p:cNvPr id="1129" name="Google Shape;1129;p159"/>
          <p:cNvSpPr txBox="1"/>
          <p:nvPr/>
        </p:nvSpPr>
        <p:spPr>
          <a:xfrm>
            <a:off x="6974716" y="4281024"/>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-7.5</a:t>
            </a:r>
            <a:endParaRPr sz="1200"/>
          </a:p>
        </p:txBody>
      </p:sp>
      <p:sp>
        <p:nvSpPr>
          <p:cNvPr id="1130" name="Google Shape;1130;p159"/>
          <p:cNvSpPr txBox="1"/>
          <p:nvPr/>
        </p:nvSpPr>
        <p:spPr>
          <a:xfrm>
            <a:off x="641318" y="4334288"/>
            <a:ext cx="2429843"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12:  </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Calculate Output Value  = </a:t>
            </a:r>
            <a:endParaRPr b="0" i="0" sz="1200" u="none" cap="none" strike="noStrike">
              <a:solidFill>
                <a:schemeClr val="lt2"/>
              </a:solidFill>
              <a:latin typeface="Arial"/>
              <a:ea typeface="Arial"/>
              <a:cs typeface="Arial"/>
              <a:sym typeface="Arial"/>
            </a:endParaRPr>
          </a:p>
        </p:txBody>
      </p:sp>
      <p:sp>
        <p:nvSpPr>
          <p:cNvPr id="1131" name="Google Shape;1131;p159"/>
          <p:cNvSpPr txBox="1"/>
          <p:nvPr/>
        </p:nvSpPr>
        <p:spPr>
          <a:xfrm>
            <a:off x="2978069" y="4272358"/>
            <a:ext cx="1886505"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Sum of residuals squared</a:t>
            </a:r>
            <a:endParaRPr sz="1200"/>
          </a:p>
        </p:txBody>
      </p:sp>
      <p:sp>
        <p:nvSpPr>
          <p:cNvPr id="1132" name="Google Shape;1132;p159"/>
          <p:cNvSpPr txBox="1"/>
          <p:nvPr/>
        </p:nvSpPr>
        <p:spPr>
          <a:xfrm>
            <a:off x="2807926" y="4514650"/>
            <a:ext cx="2810700" cy="261600"/>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No. of residuals  +  Regularization</a:t>
            </a:r>
            <a:endParaRPr sz="1200"/>
          </a:p>
        </p:txBody>
      </p:sp>
      <p:cxnSp>
        <p:nvCxnSpPr>
          <p:cNvPr id="1133" name="Google Shape;1133;p159"/>
          <p:cNvCxnSpPr/>
          <p:nvPr/>
        </p:nvCxnSpPr>
        <p:spPr>
          <a:xfrm>
            <a:off x="2914325" y="4537505"/>
            <a:ext cx="2065958" cy="0"/>
          </a:xfrm>
          <a:prstGeom prst="straightConnector1">
            <a:avLst/>
          </a:prstGeom>
          <a:noFill/>
          <a:ln cap="flat" cmpd="sng" w="19050">
            <a:solidFill>
              <a:schemeClr val="dk2"/>
            </a:solidFill>
            <a:prstDash val="solid"/>
            <a:round/>
            <a:headEnd len="sm" w="sm" type="none"/>
            <a:tailEnd len="sm" w="sm" type="none"/>
          </a:ln>
        </p:spPr>
      </p:cxnSp>
      <p:sp>
        <p:nvSpPr>
          <p:cNvPr id="1134" name="Google Shape;1134;p159"/>
          <p:cNvSpPr txBox="1"/>
          <p:nvPr/>
        </p:nvSpPr>
        <p:spPr>
          <a:xfrm>
            <a:off x="2491072" y="3217475"/>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11:  Calculate Gain</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Lower Leaves cluster similar residuals than root ?</a:t>
            </a:r>
            <a:endParaRPr sz="1200"/>
          </a:p>
        </p:txBody>
      </p:sp>
      <p:sp>
        <p:nvSpPr>
          <p:cNvPr id="1135" name="Google Shape;1135;p159"/>
          <p:cNvSpPr txBox="1"/>
          <p:nvPr/>
        </p:nvSpPr>
        <p:spPr>
          <a:xfrm>
            <a:off x="2550440" y="1793814"/>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10:  Calculate Similarity Score</a:t>
            </a:r>
            <a:endParaRPr sz="1200"/>
          </a:p>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For Left and Right Sub Trees </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33"/>
          <p:cNvSpPr/>
          <p:nvPr/>
        </p:nvSpPr>
        <p:spPr>
          <a:xfrm>
            <a:off x="0" y="0"/>
            <a:ext cx="3657404"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5" name="Google Shape;635;p133"/>
          <p:cNvSpPr txBox="1"/>
          <p:nvPr/>
        </p:nvSpPr>
        <p:spPr>
          <a:xfrm>
            <a:off x="0" y="2325528"/>
            <a:ext cx="3657404" cy="492443"/>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lt1"/>
                </a:solidFill>
                <a:latin typeface="Arial"/>
                <a:ea typeface="Arial"/>
                <a:cs typeface="Arial"/>
                <a:sym typeface="Arial"/>
              </a:rPr>
              <a:t>Prerequisites</a:t>
            </a:r>
            <a:endParaRPr b="0" i="0" sz="1200" u="none" cap="none" strike="noStrike">
              <a:solidFill>
                <a:srgbClr val="000000"/>
              </a:solidFill>
              <a:latin typeface="Arial"/>
              <a:ea typeface="Arial"/>
              <a:cs typeface="Arial"/>
              <a:sym typeface="Arial"/>
            </a:endParaRPr>
          </a:p>
        </p:txBody>
      </p:sp>
      <p:sp>
        <p:nvSpPr>
          <p:cNvPr id="636" name="Google Shape;636;p133"/>
          <p:cNvSpPr txBox="1"/>
          <p:nvPr/>
        </p:nvSpPr>
        <p:spPr>
          <a:xfrm>
            <a:off x="4080387" y="1571477"/>
            <a:ext cx="4793226" cy="200054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None/>
            </a:pPr>
            <a:r>
              <a:rPr b="0" i="0" lang="en" sz="1700" u="none" cap="none" strike="noStrike">
                <a:solidFill>
                  <a:schemeClr val="dk2"/>
                </a:solidFill>
                <a:latin typeface="Arial"/>
                <a:ea typeface="Arial"/>
                <a:cs typeface="Arial"/>
                <a:sym typeface="Arial"/>
              </a:rPr>
              <a:t>Professional Data Science Background with Python</a:t>
            </a:r>
            <a:endParaRPr sz="1200"/>
          </a:p>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Basics of Deep Learning – Have trained a DNN</a:t>
            </a:r>
            <a:endParaRPr b="0" i="0" sz="1200" u="none" cap="none"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60"/>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1142" name="Google Shape;1142;p160"/>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Intuitive Example for Tree Construction</a:t>
            </a:r>
            <a:endParaRPr/>
          </a:p>
        </p:txBody>
      </p:sp>
      <p:sp>
        <p:nvSpPr>
          <p:cNvPr id="1143" name="Google Shape;1143;p160"/>
          <p:cNvSpPr/>
          <p:nvPr/>
        </p:nvSpPr>
        <p:spPr>
          <a:xfrm>
            <a:off x="5396751" y="185691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&lt;15</a:t>
            </a:r>
            <a:endParaRPr sz="1200"/>
          </a:p>
        </p:txBody>
      </p:sp>
      <p:sp>
        <p:nvSpPr>
          <p:cNvPr id="1144" name="Google Shape;1144;p160"/>
          <p:cNvSpPr txBox="1"/>
          <p:nvPr/>
        </p:nvSpPr>
        <p:spPr>
          <a:xfrm>
            <a:off x="3349453"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S10 = 110.25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145" name="Google Shape;1145;p160"/>
          <p:cNvCxnSpPr>
            <a:stCxn id="1143" idx="2"/>
            <a:endCxn id="1146" idx="0"/>
          </p:cNvCxnSpPr>
          <p:nvPr/>
        </p:nvCxnSpPr>
        <p:spPr>
          <a:xfrm flipH="1">
            <a:off x="5214048" y="2167632"/>
            <a:ext cx="955800" cy="494400"/>
          </a:xfrm>
          <a:prstGeom prst="straightConnector1">
            <a:avLst/>
          </a:prstGeom>
          <a:noFill/>
          <a:ln cap="flat" cmpd="sng" w="19050">
            <a:solidFill>
              <a:schemeClr val="dk2"/>
            </a:solidFill>
            <a:prstDash val="solid"/>
            <a:round/>
            <a:headEnd len="sm" w="sm" type="none"/>
            <a:tailEnd len="med" w="med" type="triangle"/>
          </a:ln>
        </p:spPr>
      </p:cxnSp>
      <p:cxnSp>
        <p:nvCxnSpPr>
          <p:cNvPr id="1147" name="Google Shape;1147;p160"/>
          <p:cNvCxnSpPr>
            <a:stCxn id="1143" idx="2"/>
            <a:endCxn id="1148" idx="0"/>
          </p:cNvCxnSpPr>
          <p:nvPr/>
        </p:nvCxnSpPr>
        <p:spPr>
          <a:xfrm>
            <a:off x="6169848" y="2167632"/>
            <a:ext cx="810900" cy="498900"/>
          </a:xfrm>
          <a:prstGeom prst="straightConnector1">
            <a:avLst/>
          </a:prstGeom>
          <a:noFill/>
          <a:ln cap="flat" cmpd="sng" w="19050">
            <a:solidFill>
              <a:schemeClr val="dk2"/>
            </a:solidFill>
            <a:prstDash val="solid"/>
            <a:round/>
            <a:headEnd len="sm" w="sm" type="none"/>
            <a:tailEnd len="med" w="med" type="triangle"/>
          </a:ln>
        </p:spPr>
      </p:cxnSp>
      <p:sp>
        <p:nvSpPr>
          <p:cNvPr id="1146" name="Google Shape;1146;p160"/>
          <p:cNvSpPr/>
          <p:nvPr/>
        </p:nvSpPr>
        <p:spPr>
          <a:xfrm>
            <a:off x="4726666" y="2662066"/>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-10.5</a:t>
            </a:r>
            <a:endParaRPr sz="1200"/>
          </a:p>
        </p:txBody>
      </p:sp>
      <p:sp>
        <p:nvSpPr>
          <p:cNvPr id="1148" name="Google Shape;1148;p160"/>
          <p:cNvSpPr/>
          <p:nvPr/>
        </p:nvSpPr>
        <p:spPr>
          <a:xfrm>
            <a:off x="6207563" y="2666383"/>
            <a:ext cx="1546194"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Dosage &lt; 22.5</a:t>
            </a:r>
            <a:endParaRPr sz="1200"/>
          </a:p>
        </p:txBody>
      </p:sp>
      <p:sp>
        <p:nvSpPr>
          <p:cNvPr id="1149" name="Google Shape;1149;p160"/>
          <p:cNvSpPr txBox="1"/>
          <p:nvPr/>
        </p:nvSpPr>
        <p:spPr>
          <a:xfrm>
            <a:off x="4618291" y="3598882"/>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98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cxnSp>
        <p:nvCxnSpPr>
          <p:cNvPr id="1150" name="Google Shape;1150;p160"/>
          <p:cNvCxnSpPr>
            <a:stCxn id="1148" idx="2"/>
          </p:cNvCxnSpPr>
          <p:nvPr/>
        </p:nvCxnSpPr>
        <p:spPr>
          <a:xfrm flipH="1">
            <a:off x="6310760" y="2977102"/>
            <a:ext cx="669900" cy="657900"/>
          </a:xfrm>
          <a:prstGeom prst="straightConnector1">
            <a:avLst/>
          </a:prstGeom>
          <a:noFill/>
          <a:ln cap="flat" cmpd="sng" w="19050">
            <a:solidFill>
              <a:schemeClr val="dk2"/>
            </a:solidFill>
            <a:prstDash val="solid"/>
            <a:round/>
            <a:headEnd len="sm" w="sm" type="none"/>
            <a:tailEnd len="med" w="med" type="triangle"/>
          </a:ln>
        </p:spPr>
      </p:cxnSp>
      <p:cxnSp>
        <p:nvCxnSpPr>
          <p:cNvPr id="1151" name="Google Shape;1151;p160"/>
          <p:cNvCxnSpPr>
            <a:stCxn id="1148" idx="2"/>
          </p:cNvCxnSpPr>
          <p:nvPr/>
        </p:nvCxnSpPr>
        <p:spPr>
          <a:xfrm>
            <a:off x="6980660" y="2977102"/>
            <a:ext cx="612900" cy="657900"/>
          </a:xfrm>
          <a:prstGeom prst="straightConnector1">
            <a:avLst/>
          </a:prstGeom>
          <a:noFill/>
          <a:ln cap="flat" cmpd="sng" w="19050">
            <a:solidFill>
              <a:schemeClr val="dk2"/>
            </a:solidFill>
            <a:prstDash val="solid"/>
            <a:round/>
            <a:headEnd len="sm" w="sm" type="none"/>
            <a:tailEnd len="med" w="med" type="triangle"/>
          </a:ln>
        </p:spPr>
      </p:cxnSp>
      <p:sp>
        <p:nvSpPr>
          <p:cNvPr id="1152" name="Google Shape;1152;p160"/>
          <p:cNvSpPr/>
          <p:nvPr/>
        </p:nvSpPr>
        <p:spPr>
          <a:xfrm>
            <a:off x="5833564" y="363518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6.5, 7.5</a:t>
            </a:r>
            <a:endParaRPr sz="1200"/>
          </a:p>
        </p:txBody>
      </p:sp>
      <p:sp>
        <p:nvSpPr>
          <p:cNvPr id="1153" name="Google Shape;1153;p160"/>
          <p:cNvSpPr/>
          <p:nvPr/>
        </p:nvSpPr>
        <p:spPr>
          <a:xfrm>
            <a:off x="7106397" y="3638148"/>
            <a:ext cx="974693" cy="310719"/>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 -7.5</a:t>
            </a:r>
            <a:endParaRPr sz="1200"/>
          </a:p>
        </p:txBody>
      </p:sp>
      <p:sp>
        <p:nvSpPr>
          <p:cNvPr id="1154" name="Google Shape;1154;p160"/>
          <p:cNvSpPr txBox="1"/>
          <p:nvPr/>
        </p:nvSpPr>
        <p:spPr>
          <a:xfrm>
            <a:off x="7841945" y="2624923"/>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S11 = 14.08</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155" name="Google Shape;1155;p160"/>
          <p:cNvSpPr txBox="1"/>
          <p:nvPr/>
        </p:nvSpPr>
        <p:spPr>
          <a:xfrm>
            <a:off x="7985402" y="3617990"/>
            <a:ext cx="1287256" cy="410369"/>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S21 = 56.25</a:t>
            </a:r>
            <a:endParaRPr sz="1200"/>
          </a:p>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Setting Reg = 0</a:t>
            </a:r>
            <a:endParaRPr sz="1200"/>
          </a:p>
        </p:txBody>
      </p:sp>
      <p:sp>
        <p:nvSpPr>
          <p:cNvPr id="1156" name="Google Shape;1156;p160"/>
          <p:cNvSpPr txBox="1"/>
          <p:nvPr/>
        </p:nvSpPr>
        <p:spPr>
          <a:xfrm>
            <a:off x="5833564" y="4044263"/>
            <a:ext cx="2203707"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G21 = 140.17 &gt; G12</a:t>
            </a:r>
            <a:endParaRPr sz="1200"/>
          </a:p>
        </p:txBody>
      </p:sp>
      <p:pic>
        <p:nvPicPr>
          <p:cNvPr id="1157" name="Google Shape;1157;p160"/>
          <p:cNvPicPr preferRelativeResize="0"/>
          <p:nvPr/>
        </p:nvPicPr>
        <p:blipFill rotWithShape="1">
          <a:blip r:embed="rId3">
            <a:alphaModFix/>
          </a:blip>
          <a:srcRect b="0" l="0" r="0" t="0"/>
          <a:stretch/>
        </p:blipFill>
        <p:spPr>
          <a:xfrm>
            <a:off x="8137056" y="1702065"/>
            <a:ext cx="702717" cy="644226"/>
          </a:xfrm>
          <a:prstGeom prst="rect">
            <a:avLst/>
          </a:prstGeom>
          <a:noFill/>
          <a:ln>
            <a:noFill/>
          </a:ln>
        </p:spPr>
      </p:pic>
      <p:sp>
        <p:nvSpPr>
          <p:cNvPr id="1158" name="Google Shape;1158;p160"/>
          <p:cNvSpPr txBox="1"/>
          <p:nvPr/>
        </p:nvSpPr>
        <p:spPr>
          <a:xfrm>
            <a:off x="4546308" y="3035292"/>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-10.5</a:t>
            </a:r>
            <a:endParaRPr sz="1200"/>
          </a:p>
        </p:txBody>
      </p:sp>
      <p:sp>
        <p:nvSpPr>
          <p:cNvPr id="1159" name="Google Shape;1159;p160"/>
          <p:cNvSpPr txBox="1"/>
          <p:nvPr/>
        </p:nvSpPr>
        <p:spPr>
          <a:xfrm>
            <a:off x="5691930" y="4293275"/>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7</a:t>
            </a:r>
            <a:endParaRPr sz="1200"/>
          </a:p>
        </p:txBody>
      </p:sp>
      <p:sp>
        <p:nvSpPr>
          <p:cNvPr id="1160" name="Google Shape;1160;p160"/>
          <p:cNvSpPr txBox="1"/>
          <p:nvPr/>
        </p:nvSpPr>
        <p:spPr>
          <a:xfrm>
            <a:off x="6974716" y="4281024"/>
            <a:ext cx="1287256"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Output = -7.5</a:t>
            </a:r>
            <a:endParaRPr sz="1200"/>
          </a:p>
        </p:txBody>
      </p:sp>
      <p:sp>
        <p:nvSpPr>
          <p:cNvPr id="1161" name="Google Shape;1161;p160"/>
          <p:cNvSpPr txBox="1"/>
          <p:nvPr/>
        </p:nvSpPr>
        <p:spPr>
          <a:xfrm>
            <a:off x="304799" y="1793814"/>
            <a:ext cx="2662518" cy="1333698"/>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Re - Calculate Residuals :</a:t>
            </a:r>
            <a:endParaRPr sz="1200"/>
          </a:p>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Assuming Gradient Multiplier = 0.3</a:t>
            </a:r>
            <a:endParaRPr sz="1200"/>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R1 :  0.5 + 0.3 (-10.5) = - 2.65</a:t>
            </a:r>
            <a:endParaRPr sz="1200"/>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R2 : 0.5 + 0.3(7) = 2.6</a:t>
            </a:r>
            <a:endParaRPr sz="1200"/>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R3 : 0.5 + 0.3(7) = 2.6</a:t>
            </a:r>
            <a:endParaRPr sz="1200"/>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R4 : 0.5 + 0.3(-7.5) = -1.75</a:t>
            </a:r>
            <a:endParaRPr sz="1200"/>
          </a:p>
        </p:txBody>
      </p:sp>
      <p:sp>
        <p:nvSpPr>
          <p:cNvPr id="1162" name="Google Shape;1162;p160"/>
          <p:cNvSpPr txBox="1"/>
          <p:nvPr/>
        </p:nvSpPr>
        <p:spPr>
          <a:xfrm>
            <a:off x="415290" y="3548508"/>
            <a:ext cx="2429843"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Step 13:  </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Construct new tree with updated Residuals</a:t>
            </a:r>
            <a:endParaRPr b="0" i="0" sz="12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61"/>
          <p:cNvSpPr txBox="1"/>
          <p:nvPr/>
        </p:nvSpPr>
        <p:spPr>
          <a:xfrm>
            <a:off x="3887212" y="4868243"/>
            <a:ext cx="1441634" cy="16927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700"/>
              <a:buFont typeface="Arial"/>
              <a:buNone/>
            </a:pPr>
            <a:r>
              <a:rPr b="0" i="0" lang="en" sz="700" u="none" cap="none" strike="noStrike">
                <a:solidFill>
                  <a:schemeClr val="dk2"/>
                </a:solidFill>
                <a:latin typeface="Trebuchet MS"/>
                <a:ea typeface="Trebuchet MS"/>
                <a:cs typeface="Trebuchet MS"/>
                <a:sym typeface="Trebuchet MS"/>
              </a:rPr>
              <a:t>Source: </a:t>
            </a:r>
            <a:r>
              <a:rPr b="0" i="0" lang="en" sz="700" u="sng" cap="none" strike="noStrike">
                <a:solidFill>
                  <a:schemeClr val="hlink"/>
                </a:solidFill>
                <a:latin typeface="Trebuchet MS"/>
                <a:ea typeface="Trebuchet MS"/>
                <a:cs typeface="Trebuchet MS"/>
                <a:sym typeface="Trebuchet MS"/>
                <a:hlinkClick r:id="rId3"/>
              </a:rPr>
              <a:t>https://goo.gl/GWNdEm</a:t>
            </a:r>
            <a:r>
              <a:rPr b="0" i="0" lang="en" sz="700" u="none" cap="none" strike="noStrike">
                <a:solidFill>
                  <a:schemeClr val="dk2"/>
                </a:solidFill>
                <a:latin typeface="Trebuchet MS"/>
                <a:ea typeface="Trebuchet MS"/>
                <a:cs typeface="Trebuchet MS"/>
                <a:sym typeface="Trebuchet MS"/>
              </a:rPr>
              <a:t> </a:t>
            </a:r>
            <a:endParaRPr b="0" i="0" sz="1200" u="none" cap="none" strike="noStrike">
              <a:solidFill>
                <a:srgbClr val="000000"/>
              </a:solidFill>
              <a:latin typeface="Arial"/>
              <a:ea typeface="Arial"/>
              <a:cs typeface="Arial"/>
              <a:sym typeface="Arial"/>
            </a:endParaRPr>
          </a:p>
        </p:txBody>
      </p:sp>
      <p:sp>
        <p:nvSpPr>
          <p:cNvPr id="1168" name="Google Shape;1168;p161"/>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1169" name="Google Shape;1169;p161"/>
          <p:cNvCxnSpPr/>
          <p:nvPr/>
        </p:nvCxnSpPr>
        <p:spPr>
          <a:xfrm>
            <a:off x="4571999" y="1573394"/>
            <a:ext cx="0" cy="2594023"/>
          </a:xfrm>
          <a:prstGeom prst="straightConnector1">
            <a:avLst/>
          </a:prstGeom>
          <a:noFill/>
          <a:ln cap="flat" cmpd="sng" w="9525">
            <a:solidFill>
              <a:schemeClr val="accent4"/>
            </a:solidFill>
            <a:prstDash val="dash"/>
            <a:round/>
            <a:headEnd len="sm" w="sm" type="none"/>
            <a:tailEnd len="sm" w="sm" type="none"/>
          </a:ln>
        </p:spPr>
      </p:cxnSp>
      <p:pic>
        <p:nvPicPr>
          <p:cNvPr descr="https://cdn-images-1.medium.com/max/2000/0*HipytlSWh0Byjx-4." id="1170" name="Google Shape;1170;p161"/>
          <p:cNvPicPr preferRelativeResize="0"/>
          <p:nvPr/>
        </p:nvPicPr>
        <p:blipFill rotWithShape="1">
          <a:blip r:embed="rId4">
            <a:alphaModFix/>
          </a:blip>
          <a:srcRect b="0" l="0" r="0" t="0"/>
          <a:stretch/>
        </p:blipFill>
        <p:spPr>
          <a:xfrm>
            <a:off x="1330692" y="1542054"/>
            <a:ext cx="2913284" cy="2847281"/>
          </a:xfrm>
          <a:prstGeom prst="rect">
            <a:avLst/>
          </a:prstGeom>
          <a:noFill/>
          <a:ln>
            <a:noFill/>
          </a:ln>
        </p:spPr>
      </p:pic>
      <p:pic>
        <p:nvPicPr>
          <p:cNvPr descr="https://cdn-images-1.medium.com/max/2000/0*Fh6_iQD3yOz5eDbM." id="1171" name="Google Shape;1171;p161"/>
          <p:cNvPicPr preferRelativeResize="0"/>
          <p:nvPr/>
        </p:nvPicPr>
        <p:blipFill rotWithShape="1">
          <a:blip r:embed="rId5">
            <a:alphaModFix/>
          </a:blip>
          <a:srcRect b="0" l="0" r="0" t="0"/>
          <a:stretch/>
        </p:blipFill>
        <p:spPr>
          <a:xfrm>
            <a:off x="4900024" y="1542054"/>
            <a:ext cx="2913574" cy="2846467"/>
          </a:xfrm>
          <a:prstGeom prst="rect">
            <a:avLst/>
          </a:prstGeom>
          <a:noFill/>
          <a:ln>
            <a:noFill/>
          </a:ln>
        </p:spPr>
      </p:pic>
      <p:sp>
        <p:nvSpPr>
          <p:cNvPr id="1172" name="Google Shape;1172;p161"/>
          <p:cNvSpPr/>
          <p:nvPr/>
        </p:nvSpPr>
        <p:spPr>
          <a:xfrm>
            <a:off x="3115357" y="4518084"/>
            <a:ext cx="2913284" cy="256481"/>
          </a:xfrm>
          <a:prstGeom prst="rect">
            <a:avLst/>
          </a:prstGeom>
          <a:noFill/>
          <a:ln>
            <a:noFill/>
          </a:ln>
        </p:spPr>
        <p:txBody>
          <a:bodyPr anchorCtr="0" anchor="ctr" bIns="38075" lIns="76200" spcFirstLastPara="1" rIns="76200" wrap="square" tIns="3807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Models fit to the </a:t>
            </a:r>
            <a:r>
              <a:rPr b="0" i="1" lang="en" sz="1200" u="none" cap="none" strike="noStrike">
                <a:solidFill>
                  <a:schemeClr val="dk2"/>
                </a:solidFill>
                <a:latin typeface="Trebuchet MS"/>
                <a:ea typeface="Trebuchet MS"/>
                <a:cs typeface="Trebuchet MS"/>
                <a:sym typeface="Trebuchet MS"/>
              </a:rPr>
              <a:t>Boston Housing</a:t>
            </a:r>
            <a:r>
              <a:rPr b="0" i="0" lang="en" sz="1200" u="none" cap="none" strike="noStrike">
                <a:solidFill>
                  <a:schemeClr val="dk2"/>
                </a:solidFill>
                <a:latin typeface="Trebuchet MS"/>
                <a:ea typeface="Trebuchet MS"/>
                <a:cs typeface="Trebuchet MS"/>
                <a:sym typeface="Trebuchet MS"/>
              </a:rPr>
              <a:t> Dataset</a:t>
            </a:r>
            <a:endParaRPr b="0" i="0" sz="1200" u="none" cap="none" strike="noStrike">
              <a:solidFill>
                <a:srgbClr val="000000"/>
              </a:solidFill>
              <a:latin typeface="Arial"/>
              <a:ea typeface="Arial"/>
              <a:cs typeface="Arial"/>
              <a:sym typeface="Arial"/>
            </a:endParaRPr>
          </a:p>
        </p:txBody>
      </p:sp>
      <p:sp>
        <p:nvSpPr>
          <p:cNvPr id="1173" name="Google Shape;1173;p161"/>
          <p:cNvSpPr txBox="1"/>
          <p:nvPr/>
        </p:nvSpPr>
        <p:spPr>
          <a:xfrm>
            <a:off x="415290" y="986104"/>
            <a:ext cx="8313420"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2000"/>
              <a:buFont typeface="Trebuchet MS"/>
              <a:buNone/>
            </a:pPr>
            <a:r>
              <a:rPr b="0" i="0" lang="en" sz="2000" u="none" cap="none" strike="noStrike">
                <a:solidFill>
                  <a:schemeClr val="lt2"/>
                </a:solidFill>
                <a:latin typeface="Trebuchet MS"/>
                <a:ea typeface="Trebuchet MS"/>
                <a:cs typeface="Trebuchet MS"/>
                <a:sym typeface="Trebuchet MS"/>
              </a:rPr>
              <a:t>Single Decision Tree vs </a:t>
            </a:r>
            <a:r>
              <a:rPr lang="en" sz="2000">
                <a:solidFill>
                  <a:schemeClr val="lt2"/>
                </a:solidFill>
                <a:latin typeface="Trebuchet MS"/>
                <a:ea typeface="Trebuchet MS"/>
                <a:cs typeface="Trebuchet MS"/>
                <a:sym typeface="Trebuchet MS"/>
              </a:rPr>
              <a:t>Ensemble</a:t>
            </a:r>
            <a:r>
              <a:rPr b="0" i="0" lang="en" sz="2000" u="none" cap="none" strike="noStrike">
                <a:solidFill>
                  <a:schemeClr val="lt2"/>
                </a:solidFill>
                <a:latin typeface="Trebuchet MS"/>
                <a:ea typeface="Trebuchet MS"/>
                <a:cs typeface="Trebuchet MS"/>
                <a:sym typeface="Trebuchet MS"/>
              </a:rPr>
              <a:t> Decision Trees</a:t>
            </a:r>
            <a:endParaRPr b="0" i="0" sz="1200" u="none" cap="none" strike="noStrike">
              <a:solidFill>
                <a:srgbClr val="000000"/>
              </a:solidFill>
              <a:latin typeface="Arial"/>
              <a:ea typeface="Arial"/>
              <a:cs typeface="Arial"/>
              <a:sym typeface="Arial"/>
            </a:endParaRPr>
          </a:p>
        </p:txBody>
      </p:sp>
      <p:sp>
        <p:nvSpPr>
          <p:cNvPr id="1174" name="Google Shape;1174;p161"/>
          <p:cNvSpPr txBox="1"/>
          <p:nvPr/>
        </p:nvSpPr>
        <p:spPr>
          <a:xfrm>
            <a:off x="415290" y="551016"/>
            <a:ext cx="8313420" cy="492443"/>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dk2"/>
                </a:solidFill>
                <a:latin typeface="Trebuchet MS"/>
                <a:ea typeface="Trebuchet MS"/>
                <a:cs typeface="Trebuchet MS"/>
                <a:sym typeface="Trebuchet MS"/>
              </a:rPr>
              <a:t>TRAINED MODELS VISUALIZATION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grpSp>
        <p:nvGrpSpPr>
          <p:cNvPr id="1180" name="Google Shape;1180;p162"/>
          <p:cNvGrpSpPr/>
          <p:nvPr/>
        </p:nvGrpSpPr>
        <p:grpSpPr>
          <a:xfrm>
            <a:off x="1483659" y="268940"/>
            <a:ext cx="5065058" cy="4356847"/>
            <a:chOff x="0" y="0"/>
            <a:chExt cx="6078069" cy="5228216"/>
          </a:xfrm>
        </p:grpSpPr>
        <p:sp>
          <p:nvSpPr>
            <p:cNvPr id="1181" name="Google Shape;1181;p162"/>
            <p:cNvSpPr/>
            <p:nvPr/>
          </p:nvSpPr>
          <p:spPr>
            <a:xfrm>
              <a:off x="2355486" y="0"/>
              <a:ext cx="1367096" cy="1175945"/>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82" name="Google Shape;1182;p162"/>
            <p:cNvSpPr txBox="1"/>
            <p:nvPr/>
          </p:nvSpPr>
          <p:spPr>
            <a:xfrm>
              <a:off x="2355486" y="0"/>
              <a:ext cx="1367096" cy="1175945"/>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90000"/>
                </a:lnSpc>
                <a:spcBef>
                  <a:spcPts val="50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XgBoost</a:t>
              </a:r>
              <a:endParaRPr sz="1200"/>
            </a:p>
          </p:txBody>
        </p:sp>
        <p:sp>
          <p:nvSpPr>
            <p:cNvPr id="1183" name="Google Shape;1183;p162"/>
            <p:cNvSpPr/>
            <p:nvPr/>
          </p:nvSpPr>
          <p:spPr>
            <a:xfrm>
              <a:off x="1884389" y="1175945"/>
              <a:ext cx="2309291" cy="810454"/>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84" name="Google Shape;1184;p162"/>
            <p:cNvSpPr txBox="1"/>
            <p:nvPr/>
          </p:nvSpPr>
          <p:spPr>
            <a:xfrm>
              <a:off x="2288515" y="1175945"/>
              <a:ext cx="1501039" cy="810454"/>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Gradient Boosting</a:t>
              </a:r>
              <a:endParaRPr sz="1200"/>
            </a:p>
          </p:txBody>
        </p:sp>
        <p:sp>
          <p:nvSpPr>
            <p:cNvPr id="1185" name="Google Shape;1185;p162"/>
            <p:cNvSpPr/>
            <p:nvPr/>
          </p:nvSpPr>
          <p:spPr>
            <a:xfrm>
              <a:off x="1413292" y="1986399"/>
              <a:ext cx="3251485" cy="810454"/>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86" name="Google Shape;1186;p162"/>
            <p:cNvSpPr txBox="1"/>
            <p:nvPr/>
          </p:nvSpPr>
          <p:spPr>
            <a:xfrm>
              <a:off x="1982302" y="1986399"/>
              <a:ext cx="2113465" cy="810454"/>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Boosting</a:t>
              </a:r>
              <a:endParaRPr sz="1200"/>
            </a:p>
          </p:txBody>
        </p:sp>
        <p:sp>
          <p:nvSpPr>
            <p:cNvPr id="1187" name="Google Shape;1187;p162"/>
            <p:cNvSpPr/>
            <p:nvPr/>
          </p:nvSpPr>
          <p:spPr>
            <a:xfrm>
              <a:off x="942194" y="2796853"/>
              <a:ext cx="4193680" cy="810454"/>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88" name="Google Shape;1188;p162"/>
            <p:cNvSpPr txBox="1"/>
            <p:nvPr/>
          </p:nvSpPr>
          <p:spPr>
            <a:xfrm>
              <a:off x="1676088" y="2796853"/>
              <a:ext cx="2725892" cy="810454"/>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Random Forest</a:t>
              </a:r>
              <a:endParaRPr sz="1200"/>
            </a:p>
          </p:txBody>
        </p:sp>
        <p:sp>
          <p:nvSpPr>
            <p:cNvPr id="1189" name="Google Shape;1189;p162"/>
            <p:cNvSpPr/>
            <p:nvPr/>
          </p:nvSpPr>
          <p:spPr>
            <a:xfrm>
              <a:off x="471097" y="3607308"/>
              <a:ext cx="5135875" cy="810454"/>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90" name="Google Shape;1190;p162"/>
            <p:cNvSpPr txBox="1"/>
            <p:nvPr/>
          </p:nvSpPr>
          <p:spPr>
            <a:xfrm>
              <a:off x="1369875" y="3607308"/>
              <a:ext cx="3338318" cy="810454"/>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Bagging</a:t>
              </a:r>
              <a:endParaRPr sz="1200"/>
            </a:p>
          </p:txBody>
        </p:sp>
        <p:sp>
          <p:nvSpPr>
            <p:cNvPr id="1191" name="Google Shape;1191;p162"/>
            <p:cNvSpPr/>
            <p:nvPr/>
          </p:nvSpPr>
          <p:spPr>
            <a:xfrm>
              <a:off x="0" y="4417762"/>
              <a:ext cx="6078069" cy="810454"/>
            </a:xfrm>
            <a:prstGeom prst="trapezoid">
              <a:avLst>
                <a:gd fmla="val 58128" name="adj"/>
              </a:avLst>
            </a:prstGeom>
            <a:noFill/>
            <a:ln cap="flat" cmpd="sng" w="25400">
              <a:solidFill>
                <a:schemeClr val="lt2"/>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192" name="Google Shape;1192;p162"/>
            <p:cNvSpPr txBox="1"/>
            <p:nvPr/>
          </p:nvSpPr>
          <p:spPr>
            <a:xfrm>
              <a:off x="1063662" y="4417762"/>
              <a:ext cx="3950745" cy="810454"/>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Decision Trees</a:t>
              </a:r>
              <a:endParaRPr sz="1200"/>
            </a:p>
          </p:txBody>
        </p:sp>
      </p:grpSp>
      <p:sp>
        <p:nvSpPr>
          <p:cNvPr id="1193" name="Google Shape;1193;p162"/>
          <p:cNvSpPr txBox="1"/>
          <p:nvPr/>
        </p:nvSpPr>
        <p:spPr>
          <a:xfrm>
            <a:off x="6627202" y="3936080"/>
            <a:ext cx="2366597" cy="615553"/>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Tree based algorithm that outputs decisions based on certain conditions.</a:t>
            </a:r>
            <a:endParaRPr sz="1200"/>
          </a:p>
        </p:txBody>
      </p:sp>
      <p:sp>
        <p:nvSpPr>
          <p:cNvPr id="1194" name="Google Shape;1194;p162"/>
          <p:cNvSpPr txBox="1"/>
          <p:nvPr/>
        </p:nvSpPr>
        <p:spPr>
          <a:xfrm>
            <a:off x="6583241" y="3233616"/>
            <a:ext cx="2366597" cy="615553"/>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Ensemble of multiple decision trees to arrive at decision through majority voting</a:t>
            </a:r>
            <a:endParaRPr sz="1200"/>
          </a:p>
        </p:txBody>
      </p:sp>
      <p:sp>
        <p:nvSpPr>
          <p:cNvPr id="1195" name="Google Shape;1195;p162"/>
          <p:cNvSpPr txBox="1"/>
          <p:nvPr/>
        </p:nvSpPr>
        <p:spPr>
          <a:xfrm>
            <a:off x="6583241" y="1822973"/>
            <a:ext cx="2366597" cy="795089"/>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Trees built sequentially minimizing errors from previous trees and weighing better performing ones more.</a:t>
            </a:r>
            <a:endParaRPr sz="1200"/>
          </a:p>
        </p:txBody>
      </p:sp>
      <p:sp>
        <p:nvSpPr>
          <p:cNvPr id="1196" name="Google Shape;1196;p162"/>
          <p:cNvSpPr txBox="1"/>
          <p:nvPr/>
        </p:nvSpPr>
        <p:spPr>
          <a:xfrm>
            <a:off x="6583241" y="2618063"/>
            <a:ext cx="2366597" cy="615553"/>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Utilize random subsets of a dataset to build multiple decision trees</a:t>
            </a:r>
            <a:endParaRPr sz="1200"/>
          </a:p>
        </p:txBody>
      </p:sp>
      <p:sp>
        <p:nvSpPr>
          <p:cNvPr id="1197" name="Google Shape;1197;p162"/>
          <p:cNvSpPr txBox="1"/>
          <p:nvPr/>
        </p:nvSpPr>
        <p:spPr>
          <a:xfrm>
            <a:off x="6583241" y="1207420"/>
            <a:ext cx="2366597" cy="615553"/>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Utilize Gradient Descent to minimize errors in the sequentially built trees. </a:t>
            </a:r>
            <a:endParaRPr sz="1200"/>
          </a:p>
        </p:txBody>
      </p:sp>
      <p:sp>
        <p:nvSpPr>
          <p:cNvPr id="1198" name="Google Shape;1198;p162"/>
          <p:cNvSpPr txBox="1"/>
          <p:nvPr/>
        </p:nvSpPr>
        <p:spPr>
          <a:xfrm>
            <a:off x="6583241" y="502099"/>
            <a:ext cx="2366597" cy="615553"/>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Optimized version of GBT incorporating parallelism, tree pruning and regularization.</a:t>
            </a:r>
            <a:endParaRPr sz="1200"/>
          </a:p>
        </p:txBody>
      </p:sp>
      <p:sp>
        <p:nvSpPr>
          <p:cNvPr id="1199" name="Google Shape;1199;p162"/>
          <p:cNvSpPr txBox="1"/>
          <p:nvPr>
            <p:ph type="title"/>
          </p:nvPr>
        </p:nvSpPr>
        <p:spPr>
          <a:xfrm>
            <a:off x="415290" y="614522"/>
            <a:ext cx="2749251"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XgBoost </a:t>
            </a:r>
            <a:endParaRPr/>
          </a:p>
        </p:txBody>
      </p:sp>
      <p:sp>
        <p:nvSpPr>
          <p:cNvPr id="1200" name="Google Shape;1200;p162"/>
          <p:cNvSpPr txBox="1"/>
          <p:nvPr/>
        </p:nvSpPr>
        <p:spPr>
          <a:xfrm>
            <a:off x="249442" y="1014663"/>
            <a:ext cx="2749251" cy="437886"/>
          </a:xfrm>
          <a:prstGeom prst="rect">
            <a:avLst/>
          </a:prstGeom>
          <a:noFill/>
          <a:ln>
            <a:noFill/>
          </a:ln>
        </p:spPr>
        <p:txBody>
          <a:bodyPr anchorCtr="0" anchor="t" bIns="38075" lIns="76200" spcFirstLastPara="1" rIns="76200" wrap="square" tIns="38075">
            <a:noAutofit/>
          </a:bodyPr>
          <a:lstStyle/>
          <a:p>
            <a:pPr indent="-190500" lvl="0" marL="381000" marR="0" rtl="0" algn="ctr">
              <a:lnSpc>
                <a:spcPct val="90000"/>
              </a:lnSpc>
              <a:spcBef>
                <a:spcPts val="800"/>
              </a:spcBef>
              <a:spcAft>
                <a:spcPts val="0"/>
              </a:spcAft>
              <a:buClr>
                <a:schemeClr val="dk1"/>
              </a:buClr>
              <a:buSzPts val="2000"/>
              <a:buFont typeface="Trebuchet MS"/>
              <a:buNone/>
            </a:pPr>
            <a:r>
              <a:rPr b="0" i="0" lang="en" sz="2000" u="none" cap="none" strike="noStrike">
                <a:solidFill>
                  <a:schemeClr val="lt2"/>
                </a:solidFill>
                <a:latin typeface="Trebuchet MS"/>
                <a:ea typeface="Trebuchet MS"/>
                <a:cs typeface="Trebuchet MS"/>
                <a:sym typeface="Trebuchet MS"/>
              </a:rPr>
              <a:t>Building up from a Decision Tree</a:t>
            </a:r>
            <a:endParaRPr sz="1200"/>
          </a:p>
        </p:txBody>
      </p:sp>
      <p:cxnSp>
        <p:nvCxnSpPr>
          <p:cNvPr id="1201" name="Google Shape;1201;p162"/>
          <p:cNvCxnSpPr/>
          <p:nvPr/>
        </p:nvCxnSpPr>
        <p:spPr>
          <a:xfrm>
            <a:off x="6364941" y="1117653"/>
            <a:ext cx="2707342" cy="0"/>
          </a:xfrm>
          <a:prstGeom prst="straightConnector1">
            <a:avLst/>
          </a:prstGeom>
          <a:noFill/>
          <a:ln cap="flat" cmpd="sng" w="9525">
            <a:solidFill>
              <a:schemeClr val="lt2"/>
            </a:solidFill>
            <a:prstDash val="solid"/>
            <a:round/>
            <a:headEnd len="sm" w="sm" type="none"/>
            <a:tailEnd len="sm" w="sm" type="none"/>
          </a:ln>
        </p:spPr>
      </p:cxnSp>
      <p:cxnSp>
        <p:nvCxnSpPr>
          <p:cNvPr id="1202" name="Google Shape;1202;p162"/>
          <p:cNvCxnSpPr/>
          <p:nvPr/>
        </p:nvCxnSpPr>
        <p:spPr>
          <a:xfrm>
            <a:off x="6364941" y="1821532"/>
            <a:ext cx="2707342" cy="0"/>
          </a:xfrm>
          <a:prstGeom prst="straightConnector1">
            <a:avLst/>
          </a:prstGeom>
          <a:noFill/>
          <a:ln cap="flat" cmpd="sng" w="9525">
            <a:solidFill>
              <a:schemeClr val="lt2"/>
            </a:solidFill>
            <a:prstDash val="solid"/>
            <a:round/>
            <a:headEnd len="sm" w="sm" type="none"/>
            <a:tailEnd len="sm" w="sm" type="none"/>
          </a:ln>
        </p:spPr>
      </p:cxnSp>
      <p:cxnSp>
        <p:nvCxnSpPr>
          <p:cNvPr id="1203" name="Google Shape;1203;p162"/>
          <p:cNvCxnSpPr/>
          <p:nvPr/>
        </p:nvCxnSpPr>
        <p:spPr>
          <a:xfrm>
            <a:off x="6364941" y="2603174"/>
            <a:ext cx="2707342" cy="0"/>
          </a:xfrm>
          <a:prstGeom prst="straightConnector1">
            <a:avLst/>
          </a:prstGeom>
          <a:noFill/>
          <a:ln cap="flat" cmpd="sng" w="9525">
            <a:solidFill>
              <a:schemeClr val="lt2"/>
            </a:solidFill>
            <a:prstDash val="solid"/>
            <a:round/>
            <a:headEnd len="sm" w="sm" type="none"/>
            <a:tailEnd len="sm" w="sm" type="none"/>
          </a:ln>
        </p:spPr>
      </p:cxnSp>
      <p:cxnSp>
        <p:nvCxnSpPr>
          <p:cNvPr id="1204" name="Google Shape;1204;p162"/>
          <p:cNvCxnSpPr/>
          <p:nvPr/>
        </p:nvCxnSpPr>
        <p:spPr>
          <a:xfrm>
            <a:off x="6364941" y="3236657"/>
            <a:ext cx="2707342" cy="0"/>
          </a:xfrm>
          <a:prstGeom prst="straightConnector1">
            <a:avLst/>
          </a:prstGeom>
          <a:noFill/>
          <a:ln cap="flat" cmpd="sng" w="9525">
            <a:solidFill>
              <a:schemeClr val="lt2"/>
            </a:solidFill>
            <a:prstDash val="solid"/>
            <a:round/>
            <a:headEnd len="sm" w="sm" type="none"/>
            <a:tailEnd len="sm" w="sm" type="none"/>
          </a:ln>
        </p:spPr>
      </p:cxnSp>
      <p:cxnSp>
        <p:nvCxnSpPr>
          <p:cNvPr id="1205" name="Google Shape;1205;p162"/>
          <p:cNvCxnSpPr/>
          <p:nvPr/>
        </p:nvCxnSpPr>
        <p:spPr>
          <a:xfrm>
            <a:off x="6364941" y="3849169"/>
            <a:ext cx="2707342"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63"/>
          <p:cNvSpPr txBox="1"/>
          <p:nvPr>
            <p:ph type="title"/>
          </p:nvPr>
        </p:nvSpPr>
        <p:spPr>
          <a:xfrm>
            <a:off x="3400073" y="3439518"/>
            <a:ext cx="5089323" cy="1144949"/>
          </a:xfrm>
          <a:prstGeom prst="rect">
            <a:avLst/>
          </a:prstGeom>
          <a:noFill/>
          <a:ln>
            <a:noFill/>
          </a:ln>
        </p:spPr>
        <p:txBody>
          <a:bodyPr anchorCtr="0" anchor="b" bIns="38075" lIns="76200" spcFirstLastPara="1" rIns="76200" wrap="square" tIns="38075">
            <a:noAutofit/>
          </a:bodyPr>
          <a:lstStyle/>
          <a:p>
            <a:pPr indent="0" lvl="0" marL="0" rtl="0" algn="r">
              <a:lnSpc>
                <a:spcPct val="90000"/>
              </a:lnSpc>
              <a:spcBef>
                <a:spcPts val="0"/>
              </a:spcBef>
              <a:spcAft>
                <a:spcPts val="0"/>
              </a:spcAft>
              <a:buSzPts val="1200"/>
              <a:buNone/>
            </a:pPr>
            <a:r>
              <a:rPr lang="en"/>
              <a:t>WHY </a:t>
            </a:r>
            <a:r>
              <a:rPr lang="en" cap="none"/>
              <a:t>XGBOOST?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64"/>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ROC CURVE</a:t>
            </a:r>
            <a:endParaRPr/>
          </a:p>
        </p:txBody>
      </p:sp>
      <p:sp>
        <p:nvSpPr>
          <p:cNvPr id="1217" name="Google Shape;1217;p164"/>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 Construction </a:t>
            </a:r>
            <a:endParaRPr/>
          </a:p>
        </p:txBody>
      </p:sp>
      <p:pic>
        <p:nvPicPr>
          <p:cNvPr descr="Logistic Regression in Machine Learning - Javatpoint" id="1218" name="Google Shape;1218;p164"/>
          <p:cNvPicPr preferRelativeResize="0"/>
          <p:nvPr/>
        </p:nvPicPr>
        <p:blipFill rotWithShape="1">
          <a:blip r:embed="rId3">
            <a:alphaModFix/>
          </a:blip>
          <a:srcRect b="0" l="0" r="0" t="0"/>
          <a:stretch/>
        </p:blipFill>
        <p:spPr>
          <a:xfrm>
            <a:off x="243355" y="2280489"/>
            <a:ext cx="2652633" cy="1591580"/>
          </a:xfrm>
          <a:prstGeom prst="rect">
            <a:avLst/>
          </a:prstGeom>
          <a:noFill/>
          <a:ln>
            <a:noFill/>
          </a:ln>
        </p:spPr>
      </p:pic>
      <p:cxnSp>
        <p:nvCxnSpPr>
          <p:cNvPr id="1219" name="Google Shape;1219;p164"/>
          <p:cNvCxnSpPr/>
          <p:nvPr/>
        </p:nvCxnSpPr>
        <p:spPr>
          <a:xfrm>
            <a:off x="2935942" y="1689847"/>
            <a:ext cx="0" cy="3236259"/>
          </a:xfrm>
          <a:prstGeom prst="straightConnector1">
            <a:avLst/>
          </a:prstGeom>
          <a:noFill/>
          <a:ln cap="flat" cmpd="sng" w="19050">
            <a:solidFill>
              <a:schemeClr val="lt2"/>
            </a:solidFill>
            <a:prstDash val="lgDash"/>
            <a:round/>
            <a:headEnd len="sm" w="sm" type="none"/>
            <a:tailEnd len="sm" w="sm" type="none"/>
          </a:ln>
        </p:spPr>
      </p:cxnSp>
      <p:cxnSp>
        <p:nvCxnSpPr>
          <p:cNvPr id="1220" name="Google Shape;1220;p164"/>
          <p:cNvCxnSpPr/>
          <p:nvPr/>
        </p:nvCxnSpPr>
        <p:spPr>
          <a:xfrm>
            <a:off x="2743200" y="2820785"/>
            <a:ext cx="0" cy="582706"/>
          </a:xfrm>
          <a:prstGeom prst="straightConnector1">
            <a:avLst/>
          </a:prstGeom>
          <a:noFill/>
          <a:ln cap="flat" cmpd="sng" w="9525">
            <a:solidFill>
              <a:schemeClr val="lt2"/>
            </a:solidFill>
            <a:prstDash val="solid"/>
            <a:round/>
            <a:headEnd len="med" w="med" type="triangle"/>
            <a:tailEnd len="med" w="med" type="triangle"/>
          </a:ln>
        </p:spPr>
      </p:cxnSp>
      <p:graphicFrame>
        <p:nvGraphicFramePr>
          <p:cNvPr id="1221" name="Google Shape;1221;p164"/>
          <p:cNvGraphicFramePr/>
          <p:nvPr/>
        </p:nvGraphicFramePr>
        <p:xfrm>
          <a:off x="3101789" y="1893685"/>
          <a:ext cx="3000000" cy="3000000"/>
        </p:xfrm>
        <a:graphic>
          <a:graphicData uri="http://schemas.openxmlformats.org/drawingml/2006/table">
            <a:tbl>
              <a:tblPr bandRow="1" firstRow="1">
                <a:noFill/>
                <a:tableStyleId>{63A9E296-4062-4333-ACFB-2927AB867649}</a:tableStyleId>
              </a:tblPr>
              <a:tblGrid>
                <a:gridCol w="606225"/>
                <a:gridCol w="606225"/>
                <a:gridCol w="606225"/>
                <a:gridCol w="606225"/>
              </a:tblGrid>
              <a:tr h="309025">
                <a:tc gridSpan="2" rowSpan="2">
                  <a:txBody>
                    <a:bodyPr/>
                    <a:lstStyle/>
                    <a:p>
                      <a:pPr indent="0" lvl="0" marL="0" marR="0" rtl="0" algn="l">
                        <a:lnSpc>
                          <a:spcPct val="100000"/>
                        </a:lnSpc>
                        <a:spcBef>
                          <a:spcPts val="0"/>
                        </a:spcBef>
                        <a:spcAft>
                          <a:spcPts val="0"/>
                        </a:spcAft>
                        <a:buNone/>
                      </a:pPr>
                      <a:r>
                        <a:t/>
                      </a:r>
                      <a:endParaRPr sz="800" u="none" cap="none" strike="noStrike"/>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rowSpan="2" hMerge="1"/>
                <a:tc gridSpan="2">
                  <a:txBody>
                    <a:bodyPr/>
                    <a:lstStyle/>
                    <a:p>
                      <a:pPr indent="0" lvl="0" marL="0" marR="0" rtl="0" algn="ctr">
                        <a:lnSpc>
                          <a:spcPct val="100000"/>
                        </a:lnSpc>
                        <a:spcBef>
                          <a:spcPts val="0"/>
                        </a:spcBef>
                        <a:spcAft>
                          <a:spcPts val="0"/>
                        </a:spcAft>
                        <a:buNone/>
                      </a:pPr>
                      <a:r>
                        <a:rPr lang="en" sz="800" u="none" cap="none" strike="noStrike"/>
                        <a:t>Actual</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309025">
                <a:tc gridSpan="2" vMerge="1"/>
                <a:tc hMerge="1" vMerge="1"/>
                <a:tc>
                  <a:txBody>
                    <a:bodyPr/>
                    <a:lstStyle/>
                    <a:p>
                      <a:pPr indent="0" lvl="0" marL="0" marR="0" rtl="0" algn="l">
                        <a:lnSpc>
                          <a:spcPct val="100000"/>
                        </a:lnSpc>
                        <a:spcBef>
                          <a:spcPts val="0"/>
                        </a:spcBef>
                        <a:spcAft>
                          <a:spcPts val="0"/>
                        </a:spcAft>
                        <a:buNone/>
                      </a:pPr>
                      <a:r>
                        <a:rPr lang="en" sz="800" u="none" cap="none" strike="noStrike"/>
                        <a:t>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Not 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025">
                <a:tc rowSpan="2">
                  <a:txBody>
                    <a:bodyPr/>
                    <a:lstStyle/>
                    <a:p>
                      <a:pPr indent="0" lvl="0" marL="0" marR="0" rtl="0" algn="l">
                        <a:lnSpc>
                          <a:spcPct val="100000"/>
                        </a:lnSpc>
                        <a:spcBef>
                          <a:spcPts val="0"/>
                        </a:spcBef>
                        <a:spcAft>
                          <a:spcPts val="0"/>
                        </a:spcAft>
                        <a:buNone/>
                      </a:pPr>
                      <a:r>
                        <a:rPr lang="en" sz="800" u="none" cap="none" strike="noStrike"/>
                        <a:t>Predicted</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TP</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FP</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025">
                <a:tc vMerge="1"/>
                <a:tc>
                  <a:txBody>
                    <a:bodyPr/>
                    <a:lstStyle/>
                    <a:p>
                      <a:pPr indent="0" lvl="0" marL="0" marR="0" rtl="0" algn="l">
                        <a:lnSpc>
                          <a:spcPct val="100000"/>
                        </a:lnSpc>
                        <a:spcBef>
                          <a:spcPts val="0"/>
                        </a:spcBef>
                        <a:spcAft>
                          <a:spcPts val="0"/>
                        </a:spcAft>
                        <a:buNone/>
                      </a:pPr>
                      <a:r>
                        <a:rPr lang="en" sz="800" u="none" cap="none" strike="noStrike"/>
                        <a:t>Not 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FN</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TN</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222" name="Google Shape;1222;p164"/>
          <p:cNvSpPr txBox="1"/>
          <p:nvPr/>
        </p:nvSpPr>
        <p:spPr>
          <a:xfrm>
            <a:off x="3227294" y="3523129"/>
            <a:ext cx="2299448" cy="974626"/>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 TP / (TP+FN) = Sensitivity </a:t>
            </a:r>
            <a:endParaRPr sz="1200"/>
          </a:p>
          <a:p>
            <a:pPr indent="0" lvl="0" marL="0" marR="0" rtl="0" algn="ctr">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 FP / (FP +TN)</a:t>
            </a:r>
            <a:endParaRPr sz="1200"/>
          </a:p>
        </p:txBody>
      </p:sp>
      <p:cxnSp>
        <p:nvCxnSpPr>
          <p:cNvPr id="1223" name="Google Shape;1223;p164"/>
          <p:cNvCxnSpPr/>
          <p:nvPr/>
        </p:nvCxnSpPr>
        <p:spPr>
          <a:xfrm>
            <a:off x="5738906" y="1619623"/>
            <a:ext cx="0" cy="3236259"/>
          </a:xfrm>
          <a:prstGeom prst="straightConnector1">
            <a:avLst/>
          </a:prstGeom>
          <a:noFill/>
          <a:ln cap="flat" cmpd="sng" w="19050">
            <a:solidFill>
              <a:schemeClr val="lt2"/>
            </a:solidFill>
            <a:prstDash val="lgDash"/>
            <a:round/>
            <a:headEnd len="sm" w="sm" type="none"/>
            <a:tailEnd len="sm" w="sm" type="none"/>
          </a:ln>
        </p:spPr>
      </p:cxnSp>
      <p:cxnSp>
        <p:nvCxnSpPr>
          <p:cNvPr id="1224" name="Google Shape;1224;p164"/>
          <p:cNvCxnSpPr/>
          <p:nvPr/>
        </p:nvCxnSpPr>
        <p:spPr>
          <a:xfrm flipH="1" rot="10800000">
            <a:off x="6657215" y="2050826"/>
            <a:ext cx="40285" cy="1570623"/>
          </a:xfrm>
          <a:prstGeom prst="straightConnector1">
            <a:avLst/>
          </a:prstGeom>
          <a:noFill/>
          <a:ln cap="flat" cmpd="sng" w="19050">
            <a:solidFill>
              <a:schemeClr val="lt2"/>
            </a:solidFill>
            <a:prstDash val="solid"/>
            <a:round/>
            <a:headEnd len="sm" w="sm" type="none"/>
            <a:tailEnd len="med" w="med" type="triangle"/>
          </a:ln>
        </p:spPr>
      </p:cxnSp>
      <p:cxnSp>
        <p:nvCxnSpPr>
          <p:cNvPr id="1225" name="Google Shape;1225;p164"/>
          <p:cNvCxnSpPr/>
          <p:nvPr/>
        </p:nvCxnSpPr>
        <p:spPr>
          <a:xfrm>
            <a:off x="6664613" y="3621448"/>
            <a:ext cx="1479612" cy="0"/>
          </a:xfrm>
          <a:prstGeom prst="straightConnector1">
            <a:avLst/>
          </a:prstGeom>
          <a:noFill/>
          <a:ln cap="flat" cmpd="sng" w="19050">
            <a:solidFill>
              <a:schemeClr val="lt2"/>
            </a:solidFill>
            <a:prstDash val="solid"/>
            <a:round/>
            <a:headEnd len="sm" w="sm" type="none"/>
            <a:tailEnd len="med" w="med" type="triangle"/>
          </a:ln>
        </p:spPr>
      </p:cxnSp>
      <p:sp>
        <p:nvSpPr>
          <p:cNvPr id="1226" name="Google Shape;1226;p164"/>
          <p:cNvSpPr txBox="1"/>
          <p:nvPr/>
        </p:nvSpPr>
        <p:spPr>
          <a:xfrm>
            <a:off x="6657215" y="3686669"/>
            <a:ext cx="1487007"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a:t>
            </a:r>
            <a:endParaRPr sz="1200"/>
          </a:p>
        </p:txBody>
      </p:sp>
      <p:sp>
        <p:nvSpPr>
          <p:cNvPr id="1227" name="Google Shape;1227;p164"/>
          <p:cNvSpPr txBox="1"/>
          <p:nvPr/>
        </p:nvSpPr>
        <p:spPr>
          <a:xfrm>
            <a:off x="6532674" y="3621448"/>
            <a:ext cx="13193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228" name="Google Shape;1228;p164"/>
          <p:cNvSpPr txBox="1"/>
          <p:nvPr/>
        </p:nvSpPr>
        <p:spPr>
          <a:xfrm>
            <a:off x="7969759" y="3621448"/>
            <a:ext cx="34893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229" name="Google Shape;1229;p164"/>
          <p:cNvSpPr txBox="1"/>
          <p:nvPr/>
        </p:nvSpPr>
        <p:spPr>
          <a:xfrm rot="-5400000">
            <a:off x="5641791" y="2581987"/>
            <a:ext cx="176231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a:t>
            </a:r>
            <a:endParaRPr sz="1200"/>
          </a:p>
        </p:txBody>
      </p:sp>
      <p:cxnSp>
        <p:nvCxnSpPr>
          <p:cNvPr id="1230" name="Google Shape;1230;p164"/>
          <p:cNvCxnSpPr/>
          <p:nvPr/>
        </p:nvCxnSpPr>
        <p:spPr>
          <a:xfrm flipH="1" rot="10800000">
            <a:off x="6657215" y="2300068"/>
            <a:ext cx="1393091" cy="1321381"/>
          </a:xfrm>
          <a:prstGeom prst="straightConnector1">
            <a:avLst/>
          </a:prstGeom>
          <a:noFill/>
          <a:ln cap="flat" cmpd="sng" w="19050">
            <a:solidFill>
              <a:schemeClr val="dk2"/>
            </a:solidFill>
            <a:prstDash val="lgDash"/>
            <a:round/>
            <a:headEnd len="sm" w="sm" type="none"/>
            <a:tailEnd len="sm" w="sm" type="none"/>
          </a:ln>
        </p:spPr>
      </p:cxnSp>
      <p:sp>
        <p:nvSpPr>
          <p:cNvPr id="1231" name="Google Shape;1231;p164"/>
          <p:cNvSpPr/>
          <p:nvPr/>
        </p:nvSpPr>
        <p:spPr>
          <a:xfrm>
            <a:off x="8032339" y="2161758"/>
            <a:ext cx="129852" cy="143433"/>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32" name="Google Shape;1232;p164"/>
          <p:cNvSpPr txBox="1"/>
          <p:nvPr/>
        </p:nvSpPr>
        <p:spPr>
          <a:xfrm>
            <a:off x="6447019" y="1958788"/>
            <a:ext cx="16991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cxnSp>
        <p:nvCxnSpPr>
          <p:cNvPr id="1233" name="Google Shape;1233;p164"/>
          <p:cNvCxnSpPr>
            <a:endCxn id="1218" idx="0"/>
          </p:cNvCxnSpPr>
          <p:nvPr/>
        </p:nvCxnSpPr>
        <p:spPr>
          <a:xfrm rot="10800000">
            <a:off x="1569672" y="2280489"/>
            <a:ext cx="6848100" cy="637500"/>
          </a:xfrm>
          <a:prstGeom prst="bentConnector4">
            <a:avLst>
              <a:gd fmla="val -5762" name="adj1"/>
              <a:gd fmla="val 213553" name="adj2"/>
            </a:avLst>
          </a:prstGeom>
          <a:noFill/>
          <a:ln cap="flat" cmpd="sng" w="19050">
            <a:solidFill>
              <a:schemeClr val="lt2"/>
            </a:solidFill>
            <a:prstDash val="solid"/>
            <a:round/>
            <a:headEnd len="sm" w="sm" type="none"/>
            <a:tailEnd len="med" w="med" type="triangle"/>
          </a:ln>
        </p:spPr>
      </p:cxnSp>
      <p:sp>
        <p:nvSpPr>
          <p:cNvPr id="1234" name="Google Shape;1234;p164"/>
          <p:cNvSpPr txBox="1"/>
          <p:nvPr/>
        </p:nvSpPr>
        <p:spPr>
          <a:xfrm>
            <a:off x="7723094" y="1107701"/>
            <a:ext cx="1102658" cy="43601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Move Threshold</a:t>
            </a:r>
            <a:endParaRPr sz="1200"/>
          </a:p>
        </p:txBody>
      </p:sp>
      <p:sp>
        <p:nvSpPr>
          <p:cNvPr id="1235" name="Google Shape;1235;p164"/>
          <p:cNvSpPr txBox="1"/>
          <p:nvPr/>
        </p:nvSpPr>
        <p:spPr>
          <a:xfrm>
            <a:off x="3101789" y="4882211"/>
            <a:ext cx="4572000" cy="21159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900" u="sng" cap="none" strike="noStrike">
                <a:solidFill>
                  <a:schemeClr val="hlink"/>
                </a:solidFill>
                <a:latin typeface="Arial"/>
                <a:ea typeface="Arial"/>
                <a:cs typeface="Arial"/>
                <a:sym typeface="Arial"/>
                <a:hlinkClick r:id="rId4"/>
              </a:rPr>
              <a:t>https://www.youtube.com/watch?v=4jRBRDbJemM</a:t>
            </a:r>
            <a:endParaRPr b="0" i="0" sz="900" u="none" cap="none" strike="noStrike">
              <a:solidFill>
                <a:schemeClr val="l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65"/>
          <p:cNvSpPr/>
          <p:nvPr/>
        </p:nvSpPr>
        <p:spPr>
          <a:xfrm>
            <a:off x="6665259" y="2173941"/>
            <a:ext cx="1510552" cy="1407459"/>
          </a:xfrm>
          <a:custGeom>
            <a:rect b="b" l="l" r="r" t="t"/>
            <a:pathLst>
              <a:path extrusionOk="0" h="1688951" w="1812663">
                <a:moveTo>
                  <a:pt x="0" y="1678193"/>
                </a:moveTo>
                <a:lnTo>
                  <a:pt x="53788" y="1242509"/>
                </a:lnTo>
                <a:lnTo>
                  <a:pt x="231289" y="736899"/>
                </a:lnTo>
                <a:lnTo>
                  <a:pt x="527124" y="441064"/>
                </a:lnTo>
                <a:lnTo>
                  <a:pt x="1812663" y="0"/>
                </a:lnTo>
                <a:lnTo>
                  <a:pt x="1748117" y="1688951"/>
                </a:lnTo>
                <a:lnTo>
                  <a:pt x="0" y="1678193"/>
                </a:lnTo>
                <a:close/>
              </a:path>
            </a:pathLst>
          </a:custGeom>
          <a:solidFill>
            <a:srgbClr val="E6FFBE">
              <a:alpha val="51764"/>
            </a:srgbClr>
          </a:solidFill>
          <a:ln cap="flat" cmpd="sng" w="25400">
            <a:solidFill>
              <a:srgbClr val="E6FFBE">
                <a:alpha val="0"/>
              </a:srgbClr>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42" name="Google Shape;1242;p165"/>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ROC CURVE</a:t>
            </a:r>
            <a:endParaRPr/>
          </a:p>
        </p:txBody>
      </p:sp>
      <p:sp>
        <p:nvSpPr>
          <p:cNvPr id="1243" name="Google Shape;1243;p165"/>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 Construction </a:t>
            </a:r>
            <a:endParaRPr/>
          </a:p>
        </p:txBody>
      </p:sp>
      <p:pic>
        <p:nvPicPr>
          <p:cNvPr descr="Logistic Regression in Machine Learning - Javatpoint" id="1244" name="Google Shape;1244;p165"/>
          <p:cNvPicPr preferRelativeResize="0"/>
          <p:nvPr/>
        </p:nvPicPr>
        <p:blipFill rotWithShape="1">
          <a:blip r:embed="rId3">
            <a:alphaModFix/>
          </a:blip>
          <a:srcRect b="0" l="0" r="0" t="0"/>
          <a:stretch/>
        </p:blipFill>
        <p:spPr>
          <a:xfrm>
            <a:off x="243355" y="2280489"/>
            <a:ext cx="2652633" cy="1591580"/>
          </a:xfrm>
          <a:prstGeom prst="rect">
            <a:avLst/>
          </a:prstGeom>
          <a:noFill/>
          <a:ln>
            <a:noFill/>
          </a:ln>
        </p:spPr>
      </p:pic>
      <p:cxnSp>
        <p:nvCxnSpPr>
          <p:cNvPr id="1245" name="Google Shape;1245;p165"/>
          <p:cNvCxnSpPr/>
          <p:nvPr/>
        </p:nvCxnSpPr>
        <p:spPr>
          <a:xfrm>
            <a:off x="2935942" y="1689847"/>
            <a:ext cx="0" cy="3236259"/>
          </a:xfrm>
          <a:prstGeom prst="straightConnector1">
            <a:avLst/>
          </a:prstGeom>
          <a:noFill/>
          <a:ln cap="flat" cmpd="sng" w="19050">
            <a:solidFill>
              <a:schemeClr val="lt2"/>
            </a:solidFill>
            <a:prstDash val="lgDash"/>
            <a:round/>
            <a:headEnd len="sm" w="sm" type="none"/>
            <a:tailEnd len="sm" w="sm" type="none"/>
          </a:ln>
        </p:spPr>
      </p:cxnSp>
      <p:cxnSp>
        <p:nvCxnSpPr>
          <p:cNvPr id="1246" name="Google Shape;1246;p165"/>
          <p:cNvCxnSpPr/>
          <p:nvPr/>
        </p:nvCxnSpPr>
        <p:spPr>
          <a:xfrm>
            <a:off x="2743200" y="2820785"/>
            <a:ext cx="0" cy="582706"/>
          </a:xfrm>
          <a:prstGeom prst="straightConnector1">
            <a:avLst/>
          </a:prstGeom>
          <a:noFill/>
          <a:ln cap="flat" cmpd="sng" w="9525">
            <a:solidFill>
              <a:schemeClr val="lt2"/>
            </a:solidFill>
            <a:prstDash val="solid"/>
            <a:round/>
            <a:headEnd len="med" w="med" type="triangle"/>
            <a:tailEnd len="med" w="med" type="triangle"/>
          </a:ln>
        </p:spPr>
      </p:cxnSp>
      <p:sp>
        <p:nvSpPr>
          <p:cNvPr id="1247" name="Google Shape;1247;p165"/>
          <p:cNvSpPr txBox="1"/>
          <p:nvPr/>
        </p:nvSpPr>
        <p:spPr>
          <a:xfrm>
            <a:off x="3227294" y="3523129"/>
            <a:ext cx="2299448" cy="974626"/>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 </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TP / (TP+FN) = Sensitivity </a:t>
            </a:r>
            <a:endParaRPr sz="1200"/>
          </a:p>
          <a:p>
            <a:pPr indent="0" lvl="0" marL="0" marR="0" rtl="0" algn="ctr">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 </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 FP / (FP +TN)</a:t>
            </a:r>
            <a:endParaRPr sz="1200"/>
          </a:p>
        </p:txBody>
      </p:sp>
      <p:cxnSp>
        <p:nvCxnSpPr>
          <p:cNvPr id="1248" name="Google Shape;1248;p165"/>
          <p:cNvCxnSpPr/>
          <p:nvPr/>
        </p:nvCxnSpPr>
        <p:spPr>
          <a:xfrm>
            <a:off x="5738906" y="1619623"/>
            <a:ext cx="0" cy="3236259"/>
          </a:xfrm>
          <a:prstGeom prst="straightConnector1">
            <a:avLst/>
          </a:prstGeom>
          <a:noFill/>
          <a:ln cap="flat" cmpd="sng" w="19050">
            <a:solidFill>
              <a:schemeClr val="lt2"/>
            </a:solidFill>
            <a:prstDash val="lgDash"/>
            <a:round/>
            <a:headEnd len="sm" w="sm" type="none"/>
            <a:tailEnd len="sm" w="sm" type="none"/>
          </a:ln>
        </p:spPr>
      </p:cxnSp>
      <p:sp>
        <p:nvSpPr>
          <p:cNvPr id="1249" name="Google Shape;1249;p165"/>
          <p:cNvSpPr txBox="1"/>
          <p:nvPr/>
        </p:nvSpPr>
        <p:spPr>
          <a:xfrm>
            <a:off x="6447019" y="1958788"/>
            <a:ext cx="169911"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cxnSp>
        <p:nvCxnSpPr>
          <p:cNvPr id="1250" name="Google Shape;1250;p165"/>
          <p:cNvCxnSpPr>
            <a:endCxn id="1244" idx="0"/>
          </p:cNvCxnSpPr>
          <p:nvPr/>
        </p:nvCxnSpPr>
        <p:spPr>
          <a:xfrm rot="10800000">
            <a:off x="1569672" y="2280489"/>
            <a:ext cx="6848100" cy="637500"/>
          </a:xfrm>
          <a:prstGeom prst="bentConnector4">
            <a:avLst>
              <a:gd fmla="val -5762" name="adj1"/>
              <a:gd fmla="val 213553" name="adj2"/>
            </a:avLst>
          </a:prstGeom>
          <a:noFill/>
          <a:ln cap="flat" cmpd="sng" w="19050">
            <a:solidFill>
              <a:schemeClr val="lt2"/>
            </a:solidFill>
            <a:prstDash val="solid"/>
            <a:round/>
            <a:headEnd len="sm" w="sm" type="none"/>
            <a:tailEnd len="med" w="med" type="triangle"/>
          </a:ln>
        </p:spPr>
      </p:cxnSp>
      <p:sp>
        <p:nvSpPr>
          <p:cNvPr id="1251" name="Google Shape;1251;p165"/>
          <p:cNvSpPr txBox="1"/>
          <p:nvPr/>
        </p:nvSpPr>
        <p:spPr>
          <a:xfrm>
            <a:off x="7723094" y="1107701"/>
            <a:ext cx="1102658" cy="43601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Move Threshold</a:t>
            </a:r>
            <a:endParaRPr sz="1200"/>
          </a:p>
        </p:txBody>
      </p:sp>
      <p:grpSp>
        <p:nvGrpSpPr>
          <p:cNvPr id="1252" name="Google Shape;1252;p165"/>
          <p:cNvGrpSpPr/>
          <p:nvPr/>
        </p:nvGrpSpPr>
        <p:grpSpPr>
          <a:xfrm>
            <a:off x="6342160" y="1810400"/>
            <a:ext cx="1976530" cy="2192833"/>
            <a:chOff x="7610592" y="2172481"/>
            <a:chExt cx="2371837" cy="2631399"/>
          </a:xfrm>
        </p:grpSpPr>
        <p:cxnSp>
          <p:nvCxnSpPr>
            <p:cNvPr id="1253" name="Google Shape;1253;p165"/>
            <p:cNvCxnSpPr/>
            <p:nvPr/>
          </p:nvCxnSpPr>
          <p:spPr>
            <a:xfrm flipH="1" rot="10800000">
              <a:off x="7988658" y="2460991"/>
              <a:ext cx="48342" cy="1884748"/>
            </a:xfrm>
            <a:prstGeom prst="straightConnector1">
              <a:avLst/>
            </a:prstGeom>
            <a:noFill/>
            <a:ln cap="flat" cmpd="sng" w="19050">
              <a:solidFill>
                <a:schemeClr val="lt2"/>
              </a:solidFill>
              <a:prstDash val="solid"/>
              <a:round/>
              <a:headEnd len="sm" w="sm" type="none"/>
              <a:tailEnd len="med" w="med" type="triangle"/>
            </a:ln>
          </p:spPr>
        </p:cxnSp>
        <p:cxnSp>
          <p:nvCxnSpPr>
            <p:cNvPr id="1254" name="Google Shape;1254;p165"/>
            <p:cNvCxnSpPr/>
            <p:nvPr/>
          </p:nvCxnSpPr>
          <p:spPr>
            <a:xfrm>
              <a:off x="7997536" y="4345737"/>
              <a:ext cx="1775534" cy="0"/>
            </a:xfrm>
            <a:prstGeom prst="straightConnector1">
              <a:avLst/>
            </a:prstGeom>
            <a:noFill/>
            <a:ln cap="flat" cmpd="sng" w="19050">
              <a:solidFill>
                <a:schemeClr val="lt2"/>
              </a:solidFill>
              <a:prstDash val="solid"/>
              <a:round/>
              <a:headEnd len="sm" w="sm" type="none"/>
              <a:tailEnd len="med" w="med" type="triangle"/>
            </a:ln>
          </p:spPr>
        </p:cxnSp>
        <p:sp>
          <p:nvSpPr>
            <p:cNvPr id="1255" name="Google Shape;1255;p165"/>
            <p:cNvSpPr txBox="1"/>
            <p:nvPr/>
          </p:nvSpPr>
          <p:spPr>
            <a:xfrm>
              <a:off x="7988660" y="4496103"/>
              <a:ext cx="1784409"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a:t>
              </a:r>
              <a:endParaRPr sz="1200"/>
            </a:p>
          </p:txBody>
        </p:sp>
        <p:sp>
          <p:nvSpPr>
            <p:cNvPr id="1256" name="Google Shape;1256;p165"/>
            <p:cNvSpPr txBox="1"/>
            <p:nvPr/>
          </p:nvSpPr>
          <p:spPr>
            <a:xfrm>
              <a:off x="7839209" y="4345737"/>
              <a:ext cx="158318"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257" name="Google Shape;1257;p165"/>
            <p:cNvSpPr txBox="1"/>
            <p:nvPr/>
          </p:nvSpPr>
          <p:spPr>
            <a:xfrm>
              <a:off x="9563711" y="4345737"/>
              <a:ext cx="418717"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258" name="Google Shape;1258;p165"/>
            <p:cNvSpPr txBox="1"/>
            <p:nvPr/>
          </p:nvSpPr>
          <p:spPr>
            <a:xfrm rot="-5400000">
              <a:off x="6707089" y="3075983"/>
              <a:ext cx="2114782"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a:t>
              </a:r>
              <a:endParaRPr sz="1200"/>
            </a:p>
          </p:txBody>
        </p:sp>
        <p:sp>
          <p:nvSpPr>
            <p:cNvPr id="1259" name="Google Shape;1259;p165"/>
            <p:cNvSpPr/>
            <p:nvPr/>
          </p:nvSpPr>
          <p:spPr>
            <a:xfrm>
              <a:off x="9638807" y="2594109"/>
              <a:ext cx="155823" cy="17212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0" name="Google Shape;1260;p165"/>
            <p:cNvSpPr/>
            <p:nvPr/>
          </p:nvSpPr>
          <p:spPr>
            <a:xfrm>
              <a:off x="9111890" y="2708354"/>
              <a:ext cx="155823" cy="17212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1" name="Google Shape;1261;p165"/>
            <p:cNvSpPr/>
            <p:nvPr/>
          </p:nvSpPr>
          <p:spPr>
            <a:xfrm>
              <a:off x="8619736" y="2867382"/>
              <a:ext cx="155823" cy="17212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2" name="Google Shape;1262;p165"/>
            <p:cNvSpPr/>
            <p:nvPr/>
          </p:nvSpPr>
          <p:spPr>
            <a:xfrm>
              <a:off x="8250336" y="3099079"/>
              <a:ext cx="155823" cy="17212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3" name="Google Shape;1263;p165"/>
            <p:cNvSpPr/>
            <p:nvPr/>
          </p:nvSpPr>
          <p:spPr>
            <a:xfrm>
              <a:off x="8042207" y="3591610"/>
              <a:ext cx="155823" cy="17212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4" name="Google Shape;1264;p165"/>
            <p:cNvSpPr/>
            <p:nvPr/>
          </p:nvSpPr>
          <p:spPr>
            <a:xfrm>
              <a:off x="7987553" y="2625987"/>
              <a:ext cx="1829810" cy="1660935"/>
            </a:xfrm>
            <a:custGeom>
              <a:rect b="b" l="l" r="r" t="t"/>
              <a:pathLst>
                <a:path extrusionOk="0" h="1660935" w="1829810">
                  <a:moveTo>
                    <a:pt x="0" y="1660935"/>
                  </a:moveTo>
                  <a:cubicBezTo>
                    <a:pt x="51995" y="1244973"/>
                    <a:pt x="103991" y="829011"/>
                    <a:pt x="392654" y="558277"/>
                  </a:cubicBezTo>
                  <a:cubicBezTo>
                    <a:pt x="681317" y="287543"/>
                    <a:pt x="1508760" y="122592"/>
                    <a:pt x="1731981" y="36531"/>
                  </a:cubicBezTo>
                  <a:cubicBezTo>
                    <a:pt x="1955202" y="-49530"/>
                    <a:pt x="1725706" y="43702"/>
                    <a:pt x="1731981" y="41909"/>
                  </a:cubicBezTo>
                  <a:cubicBezTo>
                    <a:pt x="1738256" y="40116"/>
                    <a:pt x="1753944" y="32944"/>
                    <a:pt x="1769633" y="25773"/>
                  </a:cubicBezTo>
                </a:path>
              </a:pathLst>
            </a:custGeom>
            <a:noFill/>
            <a:ln cap="flat" cmpd="sng" w="25400">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65" name="Google Shape;1265;p165"/>
            <p:cNvSpPr txBox="1"/>
            <p:nvPr/>
          </p:nvSpPr>
          <p:spPr>
            <a:xfrm>
              <a:off x="8494128" y="3734564"/>
              <a:ext cx="768916" cy="30777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AUC</a:t>
              </a:r>
              <a:endParaRPr sz="1200"/>
            </a:p>
          </p:txBody>
        </p:sp>
      </p:grpSp>
      <p:cxnSp>
        <p:nvCxnSpPr>
          <p:cNvPr id="1266" name="Google Shape;1266;p165"/>
          <p:cNvCxnSpPr/>
          <p:nvPr/>
        </p:nvCxnSpPr>
        <p:spPr>
          <a:xfrm flipH="1" rot="10800000">
            <a:off x="6657215" y="2300068"/>
            <a:ext cx="1393091" cy="1321381"/>
          </a:xfrm>
          <a:prstGeom prst="straightConnector1">
            <a:avLst/>
          </a:prstGeom>
          <a:noFill/>
          <a:ln cap="flat" cmpd="sng" w="19050">
            <a:solidFill>
              <a:schemeClr val="dk2"/>
            </a:solidFill>
            <a:prstDash val="lgDash"/>
            <a:round/>
            <a:headEnd len="sm" w="sm" type="none"/>
            <a:tailEnd len="sm" w="sm" type="none"/>
          </a:ln>
        </p:spPr>
      </p:cxnSp>
      <p:graphicFrame>
        <p:nvGraphicFramePr>
          <p:cNvPr id="1267" name="Google Shape;1267;p165"/>
          <p:cNvGraphicFramePr/>
          <p:nvPr/>
        </p:nvGraphicFramePr>
        <p:xfrm>
          <a:off x="3101789" y="1893685"/>
          <a:ext cx="3000000" cy="3000000"/>
        </p:xfrm>
        <a:graphic>
          <a:graphicData uri="http://schemas.openxmlformats.org/drawingml/2006/table">
            <a:tbl>
              <a:tblPr bandRow="1" firstRow="1">
                <a:noFill/>
                <a:tableStyleId>{63A9E296-4062-4333-ACFB-2927AB867649}</a:tableStyleId>
              </a:tblPr>
              <a:tblGrid>
                <a:gridCol w="606225"/>
                <a:gridCol w="606225"/>
                <a:gridCol w="606225"/>
                <a:gridCol w="606225"/>
              </a:tblGrid>
              <a:tr h="309025">
                <a:tc gridSpan="2" rowSpan="2">
                  <a:txBody>
                    <a:bodyPr/>
                    <a:lstStyle/>
                    <a:p>
                      <a:pPr indent="0" lvl="0" marL="0" marR="0" rtl="0" algn="l">
                        <a:lnSpc>
                          <a:spcPct val="100000"/>
                        </a:lnSpc>
                        <a:spcBef>
                          <a:spcPts val="0"/>
                        </a:spcBef>
                        <a:spcAft>
                          <a:spcPts val="0"/>
                        </a:spcAft>
                        <a:buNone/>
                      </a:pPr>
                      <a:r>
                        <a:t/>
                      </a:r>
                      <a:endParaRPr sz="800" u="none" cap="none" strike="noStrike"/>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rowSpan="2" hMerge="1"/>
                <a:tc gridSpan="2">
                  <a:txBody>
                    <a:bodyPr/>
                    <a:lstStyle/>
                    <a:p>
                      <a:pPr indent="0" lvl="0" marL="0" marR="0" rtl="0" algn="ctr">
                        <a:lnSpc>
                          <a:spcPct val="100000"/>
                        </a:lnSpc>
                        <a:spcBef>
                          <a:spcPts val="0"/>
                        </a:spcBef>
                        <a:spcAft>
                          <a:spcPts val="0"/>
                        </a:spcAft>
                        <a:buNone/>
                      </a:pPr>
                      <a:r>
                        <a:rPr lang="en" sz="800" u="none" cap="none" strike="noStrike"/>
                        <a:t>Actual</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309025">
                <a:tc gridSpan="2" vMerge="1"/>
                <a:tc hMerge="1" vMerge="1"/>
                <a:tc>
                  <a:txBody>
                    <a:bodyPr/>
                    <a:lstStyle/>
                    <a:p>
                      <a:pPr indent="0" lvl="0" marL="0" marR="0" rtl="0" algn="l">
                        <a:lnSpc>
                          <a:spcPct val="100000"/>
                        </a:lnSpc>
                        <a:spcBef>
                          <a:spcPts val="0"/>
                        </a:spcBef>
                        <a:spcAft>
                          <a:spcPts val="0"/>
                        </a:spcAft>
                        <a:buNone/>
                      </a:pPr>
                      <a:r>
                        <a:rPr lang="en" sz="800" u="none" cap="none" strike="noStrike"/>
                        <a:t>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Not 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025">
                <a:tc rowSpan="2">
                  <a:txBody>
                    <a:bodyPr/>
                    <a:lstStyle/>
                    <a:p>
                      <a:pPr indent="0" lvl="0" marL="0" marR="0" rtl="0" algn="l">
                        <a:lnSpc>
                          <a:spcPct val="100000"/>
                        </a:lnSpc>
                        <a:spcBef>
                          <a:spcPts val="0"/>
                        </a:spcBef>
                        <a:spcAft>
                          <a:spcPts val="0"/>
                        </a:spcAft>
                        <a:buNone/>
                      </a:pPr>
                      <a:r>
                        <a:rPr lang="en" sz="800" u="none" cap="none" strike="noStrike"/>
                        <a:t>Predicted</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TP</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FP</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025">
                <a:tc vMerge="1"/>
                <a:tc>
                  <a:txBody>
                    <a:bodyPr/>
                    <a:lstStyle/>
                    <a:p>
                      <a:pPr indent="0" lvl="0" marL="0" marR="0" rtl="0" algn="l">
                        <a:lnSpc>
                          <a:spcPct val="100000"/>
                        </a:lnSpc>
                        <a:spcBef>
                          <a:spcPts val="0"/>
                        </a:spcBef>
                        <a:spcAft>
                          <a:spcPts val="0"/>
                        </a:spcAft>
                        <a:buNone/>
                      </a:pPr>
                      <a:r>
                        <a:rPr lang="en" sz="800" u="none" cap="none" strike="noStrike"/>
                        <a:t>Not Anomaly</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FN</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800" u="none" cap="none" strike="noStrike"/>
                        <a:t>TN</a:t>
                      </a:r>
                      <a:endParaRPr sz="1200"/>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66"/>
          <p:cNvSpPr/>
          <p:nvPr/>
        </p:nvSpPr>
        <p:spPr>
          <a:xfrm>
            <a:off x="5715000" y="2027464"/>
            <a:ext cx="2095500" cy="2013858"/>
          </a:xfrm>
          <a:custGeom>
            <a:rect b="b" l="l" r="r" t="t"/>
            <a:pathLst>
              <a:path extrusionOk="0" h="2416629" w="2514600">
                <a:moveTo>
                  <a:pt x="0" y="2416629"/>
                </a:moveTo>
                <a:lnTo>
                  <a:pt x="27214" y="707572"/>
                </a:lnTo>
                <a:lnTo>
                  <a:pt x="136071" y="326572"/>
                </a:lnTo>
                <a:lnTo>
                  <a:pt x="310243" y="81643"/>
                </a:lnTo>
                <a:lnTo>
                  <a:pt x="527957" y="16329"/>
                </a:lnTo>
                <a:lnTo>
                  <a:pt x="2449286" y="0"/>
                </a:lnTo>
                <a:lnTo>
                  <a:pt x="2514600" y="2405743"/>
                </a:lnTo>
                <a:lnTo>
                  <a:pt x="0" y="2416629"/>
                </a:lnTo>
                <a:close/>
              </a:path>
            </a:pathLst>
          </a:custGeom>
          <a:solidFill>
            <a:srgbClr val="C0E3FE">
              <a:alpha val="49803"/>
            </a:srgbClr>
          </a:solidFill>
          <a:ln cap="flat" cmpd="sng" w="25400">
            <a:solidFill>
              <a:srgbClr val="00528F">
                <a:alpha val="29803"/>
              </a:srgbClr>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73" name="Google Shape;1273;p166"/>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ROC CURVE</a:t>
            </a:r>
            <a:endParaRPr/>
          </a:p>
        </p:txBody>
      </p:sp>
      <p:sp>
        <p:nvSpPr>
          <p:cNvPr id="1274" name="Google Shape;1274;p166"/>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 Interpretation </a:t>
            </a:r>
            <a:endParaRPr/>
          </a:p>
        </p:txBody>
      </p:sp>
      <p:grpSp>
        <p:nvGrpSpPr>
          <p:cNvPr id="1275" name="Google Shape;1275;p166"/>
          <p:cNvGrpSpPr/>
          <p:nvPr/>
        </p:nvGrpSpPr>
        <p:grpSpPr>
          <a:xfrm>
            <a:off x="590985" y="1676922"/>
            <a:ext cx="3822912" cy="3008863"/>
            <a:chOff x="584209" y="1705558"/>
            <a:chExt cx="3558826" cy="2989425"/>
          </a:xfrm>
        </p:grpSpPr>
        <p:grpSp>
          <p:nvGrpSpPr>
            <p:cNvPr id="1276" name="Google Shape;1276;p166"/>
            <p:cNvGrpSpPr/>
            <p:nvPr/>
          </p:nvGrpSpPr>
          <p:grpSpPr>
            <a:xfrm>
              <a:off x="812202" y="2070847"/>
              <a:ext cx="3330833" cy="2624135"/>
              <a:chOff x="812202" y="2070847"/>
              <a:chExt cx="3330833" cy="2624135"/>
            </a:xfrm>
          </p:grpSpPr>
          <p:cxnSp>
            <p:nvCxnSpPr>
              <p:cNvPr id="1277" name="Google Shape;1277;p166"/>
              <p:cNvCxnSpPr/>
              <p:nvPr/>
            </p:nvCxnSpPr>
            <p:spPr>
              <a:xfrm rot="10800000">
                <a:off x="914399" y="2070847"/>
                <a:ext cx="0" cy="2038575"/>
              </a:xfrm>
              <a:prstGeom prst="straightConnector1">
                <a:avLst/>
              </a:prstGeom>
              <a:noFill/>
              <a:ln cap="flat" cmpd="sng" w="19050">
                <a:solidFill>
                  <a:schemeClr val="lt2"/>
                </a:solidFill>
                <a:prstDash val="solid"/>
                <a:round/>
                <a:headEnd len="sm" w="sm" type="none"/>
                <a:tailEnd len="med" w="med" type="triangle"/>
              </a:ln>
            </p:spPr>
          </p:cxnSp>
          <p:cxnSp>
            <p:nvCxnSpPr>
              <p:cNvPr id="1278" name="Google Shape;1278;p166"/>
              <p:cNvCxnSpPr/>
              <p:nvPr/>
            </p:nvCxnSpPr>
            <p:spPr>
              <a:xfrm>
                <a:off x="914399" y="4109422"/>
                <a:ext cx="3216537" cy="0"/>
              </a:xfrm>
              <a:prstGeom prst="straightConnector1">
                <a:avLst/>
              </a:prstGeom>
              <a:noFill/>
              <a:ln cap="flat" cmpd="sng" w="19050">
                <a:solidFill>
                  <a:schemeClr val="lt2"/>
                </a:solidFill>
                <a:prstDash val="solid"/>
                <a:round/>
                <a:headEnd len="sm" w="sm" type="none"/>
                <a:tailEnd len="med" w="med" type="triangle"/>
              </a:ln>
            </p:spPr>
          </p:cxnSp>
          <p:sp>
            <p:nvSpPr>
              <p:cNvPr id="1279" name="Google Shape;1279;p166"/>
              <p:cNvSpPr txBox="1"/>
              <p:nvPr/>
            </p:nvSpPr>
            <p:spPr>
              <a:xfrm>
                <a:off x="812202" y="4109422"/>
                <a:ext cx="263558"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280" name="Google Shape;1280;p166"/>
              <p:cNvSpPr txBox="1"/>
              <p:nvPr/>
            </p:nvSpPr>
            <p:spPr>
              <a:xfrm>
                <a:off x="2279278" y="4119875"/>
                <a:ext cx="486779"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0.5</a:t>
                </a:r>
                <a:endParaRPr sz="1200"/>
              </a:p>
            </p:txBody>
          </p:sp>
          <p:sp>
            <p:nvSpPr>
              <p:cNvPr id="1281" name="Google Shape;1281;p166"/>
              <p:cNvSpPr txBox="1"/>
              <p:nvPr/>
            </p:nvSpPr>
            <p:spPr>
              <a:xfrm>
                <a:off x="3656256" y="4099226"/>
                <a:ext cx="486779"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282" name="Google Shape;1282;p166"/>
              <p:cNvSpPr txBox="1"/>
              <p:nvPr/>
            </p:nvSpPr>
            <p:spPr>
              <a:xfrm>
                <a:off x="1145689" y="4387205"/>
                <a:ext cx="2909944" cy="30777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Probability Score</a:t>
                </a:r>
                <a:endParaRPr sz="1200"/>
              </a:p>
            </p:txBody>
          </p:sp>
        </p:grpSp>
        <p:sp>
          <p:nvSpPr>
            <p:cNvPr id="1283" name="Google Shape;1283;p166"/>
            <p:cNvSpPr txBox="1"/>
            <p:nvPr/>
          </p:nvSpPr>
          <p:spPr>
            <a:xfrm rot="-5400000">
              <a:off x="-716874" y="3006641"/>
              <a:ext cx="2909944" cy="30777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Number of Samples</a:t>
              </a:r>
              <a:endParaRPr sz="1200"/>
            </a:p>
          </p:txBody>
        </p:sp>
      </p:grpSp>
      <p:cxnSp>
        <p:nvCxnSpPr>
          <p:cNvPr id="1284" name="Google Shape;1284;p166"/>
          <p:cNvCxnSpPr/>
          <p:nvPr/>
        </p:nvCxnSpPr>
        <p:spPr>
          <a:xfrm flipH="1" rot="10800000">
            <a:off x="5680289" y="1756456"/>
            <a:ext cx="38293" cy="2287391"/>
          </a:xfrm>
          <a:prstGeom prst="straightConnector1">
            <a:avLst/>
          </a:prstGeom>
          <a:noFill/>
          <a:ln cap="flat" cmpd="sng" w="19050">
            <a:solidFill>
              <a:schemeClr val="lt2"/>
            </a:solidFill>
            <a:prstDash val="solid"/>
            <a:round/>
            <a:headEnd len="sm" w="sm" type="none"/>
            <a:tailEnd len="med" w="med" type="triangle"/>
          </a:ln>
        </p:spPr>
      </p:cxnSp>
      <p:cxnSp>
        <p:nvCxnSpPr>
          <p:cNvPr id="1285" name="Google Shape;1285;p166"/>
          <p:cNvCxnSpPr/>
          <p:nvPr/>
        </p:nvCxnSpPr>
        <p:spPr>
          <a:xfrm>
            <a:off x="5691322" y="4043844"/>
            <a:ext cx="2206378" cy="0"/>
          </a:xfrm>
          <a:prstGeom prst="straightConnector1">
            <a:avLst/>
          </a:prstGeom>
          <a:noFill/>
          <a:ln cap="flat" cmpd="sng" w="19050">
            <a:solidFill>
              <a:schemeClr val="lt2"/>
            </a:solidFill>
            <a:prstDash val="solid"/>
            <a:round/>
            <a:headEnd len="sm" w="sm" type="none"/>
            <a:tailEnd len="med" w="med" type="triangle"/>
          </a:ln>
        </p:spPr>
      </p:cxnSp>
      <p:sp>
        <p:nvSpPr>
          <p:cNvPr id="1286" name="Google Shape;1286;p166"/>
          <p:cNvSpPr txBox="1"/>
          <p:nvPr/>
        </p:nvSpPr>
        <p:spPr>
          <a:xfrm>
            <a:off x="6052274" y="4100307"/>
            <a:ext cx="2217407"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a:t>
            </a:r>
            <a:endParaRPr sz="1200"/>
          </a:p>
        </p:txBody>
      </p:sp>
      <p:sp>
        <p:nvSpPr>
          <p:cNvPr id="1287" name="Google Shape;1287;p166"/>
          <p:cNvSpPr txBox="1"/>
          <p:nvPr/>
        </p:nvSpPr>
        <p:spPr>
          <a:xfrm>
            <a:off x="5494576" y="4043844"/>
            <a:ext cx="196735"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288" name="Google Shape;1288;p166"/>
          <p:cNvSpPr txBox="1"/>
          <p:nvPr/>
        </p:nvSpPr>
        <p:spPr>
          <a:xfrm>
            <a:off x="7637538" y="4043844"/>
            <a:ext cx="520322"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289" name="Google Shape;1289;p166"/>
          <p:cNvSpPr txBox="1"/>
          <p:nvPr/>
        </p:nvSpPr>
        <p:spPr>
          <a:xfrm rot="-5400000">
            <a:off x="4337921" y="2309566"/>
            <a:ext cx="2562808" cy="38246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a:t>
            </a:r>
            <a:endParaRPr sz="1200"/>
          </a:p>
        </p:txBody>
      </p:sp>
      <p:cxnSp>
        <p:nvCxnSpPr>
          <p:cNvPr id="1290" name="Google Shape;1290;p166"/>
          <p:cNvCxnSpPr/>
          <p:nvPr/>
        </p:nvCxnSpPr>
        <p:spPr>
          <a:xfrm flipH="1" rot="10800000">
            <a:off x="5680289" y="2122261"/>
            <a:ext cx="2077359" cy="1921585"/>
          </a:xfrm>
          <a:prstGeom prst="straightConnector1">
            <a:avLst/>
          </a:prstGeom>
          <a:noFill/>
          <a:ln cap="flat" cmpd="sng" w="19050">
            <a:solidFill>
              <a:schemeClr val="dk2"/>
            </a:solidFill>
            <a:prstDash val="lgDash"/>
            <a:round/>
            <a:headEnd len="sm" w="sm" type="none"/>
            <a:tailEnd len="sm" w="sm" type="none"/>
          </a:ln>
        </p:spPr>
      </p:cxnSp>
      <p:sp>
        <p:nvSpPr>
          <p:cNvPr id="1291" name="Google Shape;1291;p166"/>
          <p:cNvSpPr txBox="1"/>
          <p:nvPr/>
        </p:nvSpPr>
        <p:spPr>
          <a:xfrm>
            <a:off x="6802150" y="3346183"/>
            <a:ext cx="955498"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AUC = 0.99 ~1</a:t>
            </a:r>
            <a:endParaRPr sz="1200"/>
          </a:p>
        </p:txBody>
      </p:sp>
      <p:sp>
        <p:nvSpPr>
          <p:cNvPr id="1292" name="Google Shape;1292;p166"/>
          <p:cNvSpPr/>
          <p:nvPr/>
        </p:nvSpPr>
        <p:spPr>
          <a:xfrm>
            <a:off x="5712181" y="2034988"/>
            <a:ext cx="500360" cy="1990165"/>
          </a:xfrm>
          <a:custGeom>
            <a:rect b="b" l="l" r="r" t="t"/>
            <a:pathLst>
              <a:path extrusionOk="0" h="2388198" w="600432">
                <a:moveTo>
                  <a:pt x="3383" y="2388198"/>
                </a:moveTo>
                <a:cubicBezTo>
                  <a:pt x="-3341" y="1619026"/>
                  <a:pt x="-10064" y="849854"/>
                  <a:pt x="89444" y="451821"/>
                </a:cubicBezTo>
                <a:cubicBezTo>
                  <a:pt x="188952" y="53788"/>
                  <a:pt x="394692" y="26894"/>
                  <a:pt x="600432" y="0"/>
                </a:cubicBezTo>
              </a:path>
            </a:pathLst>
          </a:custGeom>
          <a:noFill/>
          <a:ln cap="flat" cmpd="sng" w="19050">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cxnSp>
        <p:nvCxnSpPr>
          <p:cNvPr id="1293" name="Google Shape;1293;p166"/>
          <p:cNvCxnSpPr>
            <a:stCxn id="1292" idx="2"/>
          </p:cNvCxnSpPr>
          <p:nvPr/>
        </p:nvCxnSpPr>
        <p:spPr>
          <a:xfrm>
            <a:off x="6212541" y="2034988"/>
            <a:ext cx="1545000" cy="0"/>
          </a:xfrm>
          <a:prstGeom prst="straightConnector1">
            <a:avLst/>
          </a:prstGeom>
          <a:noFill/>
          <a:ln cap="flat" cmpd="sng" w="19050">
            <a:solidFill>
              <a:schemeClr val="dk2"/>
            </a:solidFill>
            <a:prstDash val="solid"/>
            <a:round/>
            <a:headEnd len="sm" w="sm" type="none"/>
            <a:tailEnd len="sm" w="sm" type="none"/>
          </a:ln>
        </p:spPr>
      </p:cxnSp>
      <p:sp>
        <p:nvSpPr>
          <p:cNvPr id="1294" name="Google Shape;1294;p166"/>
          <p:cNvSpPr/>
          <p:nvPr/>
        </p:nvSpPr>
        <p:spPr>
          <a:xfrm>
            <a:off x="921601" y="2286308"/>
            <a:ext cx="1631577" cy="1799589"/>
          </a:xfrm>
          <a:custGeom>
            <a:rect b="b" l="l" r="r" t="t"/>
            <a:pathLst>
              <a:path extrusionOk="0" h="2159507" w="1957892">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8823"/>
            </a:schemeClr>
          </a:solidFill>
          <a:ln cap="flat" cmpd="sng" w="25400">
            <a:solidFill>
              <a:schemeClr val="accent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95" name="Google Shape;1295;p166"/>
          <p:cNvSpPr/>
          <p:nvPr/>
        </p:nvSpPr>
        <p:spPr>
          <a:xfrm>
            <a:off x="2393333" y="2294300"/>
            <a:ext cx="1631577" cy="1799589"/>
          </a:xfrm>
          <a:custGeom>
            <a:rect b="b" l="l" r="r" t="t"/>
            <a:pathLst>
              <a:path extrusionOk="0" h="2159507" w="1957892">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8823"/>
            </a:srgbClr>
          </a:solidFill>
          <a:ln cap="flat" cmpd="sng" w="25400">
            <a:solidFill>
              <a:srgbClr val="FF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67"/>
          <p:cNvSpPr/>
          <p:nvPr/>
        </p:nvSpPr>
        <p:spPr>
          <a:xfrm>
            <a:off x="5674178" y="2113642"/>
            <a:ext cx="2127250" cy="1936750"/>
          </a:xfrm>
          <a:custGeom>
            <a:rect b="b" l="l" r="r" t="t"/>
            <a:pathLst>
              <a:path extrusionOk="0" h="2324100" w="2552700">
                <a:moveTo>
                  <a:pt x="0" y="2318658"/>
                </a:moveTo>
                <a:lnTo>
                  <a:pt x="2498272" y="0"/>
                </a:lnTo>
                <a:lnTo>
                  <a:pt x="2552700" y="2324100"/>
                </a:lnTo>
                <a:lnTo>
                  <a:pt x="0" y="2318658"/>
                </a:lnTo>
                <a:close/>
              </a:path>
            </a:pathLst>
          </a:custGeom>
          <a:solidFill>
            <a:srgbClr val="C0E3FE">
              <a:alpha val="48627"/>
            </a:srgbClr>
          </a:solidFill>
          <a:ln cap="flat" cmpd="sng" w="25400">
            <a:solidFill>
              <a:srgbClr val="00528F">
                <a:alpha val="46666"/>
              </a:srgbClr>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302" name="Google Shape;1302;p167"/>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ROC CURVE</a:t>
            </a:r>
            <a:endParaRPr/>
          </a:p>
        </p:txBody>
      </p:sp>
      <p:sp>
        <p:nvSpPr>
          <p:cNvPr id="1303" name="Google Shape;1303;p167"/>
          <p:cNvSpPr txBox="1"/>
          <p:nvPr>
            <p:ph idx="2" type="body"/>
          </p:nvPr>
        </p:nvSpPr>
        <p:spPr>
          <a:xfrm>
            <a:off x="415290" y="10496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 Interpretation </a:t>
            </a:r>
            <a:endParaRPr/>
          </a:p>
        </p:txBody>
      </p:sp>
      <p:grpSp>
        <p:nvGrpSpPr>
          <p:cNvPr id="1304" name="Google Shape;1304;p167"/>
          <p:cNvGrpSpPr/>
          <p:nvPr/>
        </p:nvGrpSpPr>
        <p:grpSpPr>
          <a:xfrm>
            <a:off x="590985" y="1676922"/>
            <a:ext cx="3994809" cy="3008863"/>
            <a:chOff x="584209" y="1705558"/>
            <a:chExt cx="3718849" cy="2989425"/>
          </a:xfrm>
        </p:grpSpPr>
        <p:grpSp>
          <p:nvGrpSpPr>
            <p:cNvPr id="1305" name="Google Shape;1305;p167"/>
            <p:cNvGrpSpPr/>
            <p:nvPr/>
          </p:nvGrpSpPr>
          <p:grpSpPr>
            <a:xfrm>
              <a:off x="812202" y="2070847"/>
              <a:ext cx="3490856" cy="2624135"/>
              <a:chOff x="812202" y="2070847"/>
              <a:chExt cx="3490856" cy="2624135"/>
            </a:xfrm>
          </p:grpSpPr>
          <p:cxnSp>
            <p:nvCxnSpPr>
              <p:cNvPr id="1306" name="Google Shape;1306;p167"/>
              <p:cNvCxnSpPr/>
              <p:nvPr/>
            </p:nvCxnSpPr>
            <p:spPr>
              <a:xfrm rot="10800000">
                <a:off x="914399" y="2070847"/>
                <a:ext cx="0" cy="2038575"/>
              </a:xfrm>
              <a:prstGeom prst="straightConnector1">
                <a:avLst/>
              </a:prstGeom>
              <a:noFill/>
              <a:ln cap="flat" cmpd="sng" w="19050">
                <a:solidFill>
                  <a:schemeClr val="lt2"/>
                </a:solidFill>
                <a:prstDash val="solid"/>
                <a:round/>
                <a:headEnd len="sm" w="sm" type="none"/>
                <a:tailEnd len="med" w="med" type="triangle"/>
              </a:ln>
            </p:spPr>
          </p:cxnSp>
          <p:cxnSp>
            <p:nvCxnSpPr>
              <p:cNvPr id="1307" name="Google Shape;1307;p167"/>
              <p:cNvCxnSpPr/>
              <p:nvPr/>
            </p:nvCxnSpPr>
            <p:spPr>
              <a:xfrm>
                <a:off x="914399" y="4109422"/>
                <a:ext cx="3216537" cy="0"/>
              </a:xfrm>
              <a:prstGeom prst="straightConnector1">
                <a:avLst/>
              </a:prstGeom>
              <a:noFill/>
              <a:ln cap="flat" cmpd="sng" w="19050">
                <a:solidFill>
                  <a:schemeClr val="lt2"/>
                </a:solidFill>
                <a:prstDash val="solid"/>
                <a:round/>
                <a:headEnd len="sm" w="sm" type="none"/>
                <a:tailEnd len="med" w="med" type="triangle"/>
              </a:ln>
            </p:spPr>
          </p:cxnSp>
          <p:sp>
            <p:nvSpPr>
              <p:cNvPr id="1308" name="Google Shape;1308;p167"/>
              <p:cNvSpPr txBox="1"/>
              <p:nvPr/>
            </p:nvSpPr>
            <p:spPr>
              <a:xfrm>
                <a:off x="812202" y="4109422"/>
                <a:ext cx="263558"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309" name="Google Shape;1309;p167"/>
              <p:cNvSpPr txBox="1"/>
              <p:nvPr/>
            </p:nvSpPr>
            <p:spPr>
              <a:xfrm>
                <a:off x="2279278" y="4119875"/>
                <a:ext cx="486779"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0.5</a:t>
                </a:r>
                <a:endParaRPr sz="1200"/>
              </a:p>
            </p:txBody>
          </p:sp>
          <p:sp>
            <p:nvSpPr>
              <p:cNvPr id="1310" name="Google Shape;1310;p167"/>
              <p:cNvSpPr txBox="1"/>
              <p:nvPr/>
            </p:nvSpPr>
            <p:spPr>
              <a:xfrm>
                <a:off x="3816279" y="4079428"/>
                <a:ext cx="486779" cy="30777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311" name="Google Shape;1311;p167"/>
              <p:cNvSpPr txBox="1"/>
              <p:nvPr/>
            </p:nvSpPr>
            <p:spPr>
              <a:xfrm>
                <a:off x="1145689" y="4387205"/>
                <a:ext cx="2909944" cy="30777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Probability Score</a:t>
                </a:r>
                <a:endParaRPr sz="1200"/>
              </a:p>
            </p:txBody>
          </p:sp>
        </p:grpSp>
        <p:sp>
          <p:nvSpPr>
            <p:cNvPr id="1312" name="Google Shape;1312;p167"/>
            <p:cNvSpPr txBox="1"/>
            <p:nvPr/>
          </p:nvSpPr>
          <p:spPr>
            <a:xfrm rot="-5400000">
              <a:off x="-716874" y="3006641"/>
              <a:ext cx="2909944" cy="30777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Number of Samples</a:t>
              </a:r>
              <a:endParaRPr sz="1200"/>
            </a:p>
          </p:txBody>
        </p:sp>
      </p:grpSp>
      <p:cxnSp>
        <p:nvCxnSpPr>
          <p:cNvPr id="1313" name="Google Shape;1313;p167"/>
          <p:cNvCxnSpPr/>
          <p:nvPr/>
        </p:nvCxnSpPr>
        <p:spPr>
          <a:xfrm flipH="1" rot="10800000">
            <a:off x="5680289" y="1756456"/>
            <a:ext cx="38293" cy="2287391"/>
          </a:xfrm>
          <a:prstGeom prst="straightConnector1">
            <a:avLst/>
          </a:prstGeom>
          <a:noFill/>
          <a:ln cap="flat" cmpd="sng" w="19050">
            <a:solidFill>
              <a:schemeClr val="lt2"/>
            </a:solidFill>
            <a:prstDash val="solid"/>
            <a:round/>
            <a:headEnd len="sm" w="sm" type="none"/>
            <a:tailEnd len="med" w="med" type="triangle"/>
          </a:ln>
        </p:spPr>
      </p:cxnSp>
      <p:cxnSp>
        <p:nvCxnSpPr>
          <p:cNvPr id="1314" name="Google Shape;1314;p167"/>
          <p:cNvCxnSpPr/>
          <p:nvPr/>
        </p:nvCxnSpPr>
        <p:spPr>
          <a:xfrm>
            <a:off x="5691322" y="4043844"/>
            <a:ext cx="2206378" cy="0"/>
          </a:xfrm>
          <a:prstGeom prst="straightConnector1">
            <a:avLst/>
          </a:prstGeom>
          <a:noFill/>
          <a:ln cap="flat" cmpd="sng" w="19050">
            <a:solidFill>
              <a:schemeClr val="lt2"/>
            </a:solidFill>
            <a:prstDash val="solid"/>
            <a:round/>
            <a:headEnd len="sm" w="sm" type="none"/>
            <a:tailEnd len="med" w="med" type="triangle"/>
          </a:ln>
        </p:spPr>
      </p:cxnSp>
      <p:sp>
        <p:nvSpPr>
          <p:cNvPr id="1315" name="Google Shape;1315;p167"/>
          <p:cNvSpPr txBox="1"/>
          <p:nvPr/>
        </p:nvSpPr>
        <p:spPr>
          <a:xfrm>
            <a:off x="6052218" y="4106938"/>
            <a:ext cx="2217407"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False Positive Rate</a:t>
            </a:r>
            <a:endParaRPr sz="1200"/>
          </a:p>
        </p:txBody>
      </p:sp>
      <p:sp>
        <p:nvSpPr>
          <p:cNvPr id="1316" name="Google Shape;1316;p167"/>
          <p:cNvSpPr txBox="1"/>
          <p:nvPr/>
        </p:nvSpPr>
        <p:spPr>
          <a:xfrm>
            <a:off x="5494576" y="4043844"/>
            <a:ext cx="196735"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0</a:t>
            </a:r>
            <a:endParaRPr sz="1200"/>
          </a:p>
        </p:txBody>
      </p:sp>
      <p:sp>
        <p:nvSpPr>
          <p:cNvPr id="1317" name="Google Shape;1317;p167"/>
          <p:cNvSpPr txBox="1"/>
          <p:nvPr/>
        </p:nvSpPr>
        <p:spPr>
          <a:xfrm>
            <a:off x="7637538" y="4043844"/>
            <a:ext cx="520322" cy="3729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endParaRPr sz="1200"/>
          </a:p>
        </p:txBody>
      </p:sp>
      <p:sp>
        <p:nvSpPr>
          <p:cNvPr id="1318" name="Google Shape;1318;p167"/>
          <p:cNvSpPr txBox="1"/>
          <p:nvPr/>
        </p:nvSpPr>
        <p:spPr>
          <a:xfrm rot="-5400000">
            <a:off x="4278323" y="2244719"/>
            <a:ext cx="2562808" cy="38246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True Positive Rate</a:t>
            </a:r>
            <a:endParaRPr sz="1200"/>
          </a:p>
        </p:txBody>
      </p:sp>
      <p:cxnSp>
        <p:nvCxnSpPr>
          <p:cNvPr id="1319" name="Google Shape;1319;p167"/>
          <p:cNvCxnSpPr/>
          <p:nvPr/>
        </p:nvCxnSpPr>
        <p:spPr>
          <a:xfrm flipH="1" rot="10800000">
            <a:off x="5680289" y="2122261"/>
            <a:ext cx="2077359" cy="1921585"/>
          </a:xfrm>
          <a:prstGeom prst="straightConnector1">
            <a:avLst/>
          </a:prstGeom>
          <a:noFill/>
          <a:ln cap="flat" cmpd="sng" w="19050">
            <a:solidFill>
              <a:schemeClr val="dk2"/>
            </a:solidFill>
            <a:prstDash val="lgDash"/>
            <a:round/>
            <a:headEnd len="sm" w="sm" type="none"/>
            <a:tailEnd len="sm" w="sm" type="none"/>
          </a:ln>
        </p:spPr>
      </p:cxnSp>
      <p:sp>
        <p:nvSpPr>
          <p:cNvPr id="1320" name="Google Shape;1320;p167"/>
          <p:cNvSpPr txBox="1"/>
          <p:nvPr/>
        </p:nvSpPr>
        <p:spPr>
          <a:xfrm>
            <a:off x="6308415" y="3303191"/>
            <a:ext cx="955498"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AUC = 0.5</a:t>
            </a:r>
            <a:endParaRPr sz="1200"/>
          </a:p>
        </p:txBody>
      </p:sp>
      <p:sp>
        <p:nvSpPr>
          <p:cNvPr id="1321" name="Google Shape;1321;p167"/>
          <p:cNvSpPr/>
          <p:nvPr/>
        </p:nvSpPr>
        <p:spPr>
          <a:xfrm>
            <a:off x="2532529" y="2301764"/>
            <a:ext cx="1631577" cy="1799589"/>
          </a:xfrm>
          <a:custGeom>
            <a:rect b="b" l="l" r="r" t="t"/>
            <a:pathLst>
              <a:path extrusionOk="0" h="2159507" w="1957892">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6862"/>
            </a:srgbClr>
          </a:solidFill>
          <a:ln cap="flat" cmpd="sng" w="25400">
            <a:solidFill>
              <a:srgbClr val="FF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322" name="Google Shape;1322;p167"/>
          <p:cNvSpPr/>
          <p:nvPr/>
        </p:nvSpPr>
        <p:spPr>
          <a:xfrm>
            <a:off x="2489085" y="2281733"/>
            <a:ext cx="1631577" cy="1799589"/>
          </a:xfrm>
          <a:custGeom>
            <a:rect b="b" l="l" r="r" t="t"/>
            <a:pathLst>
              <a:path extrusionOk="0" h="2159507" w="1957892">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8823"/>
            </a:schemeClr>
          </a:solidFill>
          <a:ln cap="flat" cmpd="sng" w="25400">
            <a:solidFill>
              <a:schemeClr val="accent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1323" name="Google Shape;1323;p167"/>
          <p:cNvCxnSpPr/>
          <p:nvPr/>
        </p:nvCxnSpPr>
        <p:spPr>
          <a:xfrm flipH="1" rot="10800000">
            <a:off x="5680289" y="2109710"/>
            <a:ext cx="2058212" cy="1921583"/>
          </a:xfrm>
          <a:prstGeom prst="straightConnector1">
            <a:avLst/>
          </a:prstGeom>
          <a:noFill/>
          <a:ln cap="flat" cmpd="sng" w="19050">
            <a:solidFill>
              <a:schemeClr val="dk2"/>
            </a:solidFill>
            <a:prstDash val="solid"/>
            <a:round/>
            <a:headEnd len="sm" w="sm" type="none"/>
            <a:tailEnd len="sm" w="sm" type="none"/>
          </a:ln>
        </p:spPr>
      </p:cxnSp>
      <p:sp>
        <p:nvSpPr>
          <p:cNvPr id="1324" name="Google Shape;1324;p167"/>
          <p:cNvSpPr txBox="1"/>
          <p:nvPr/>
        </p:nvSpPr>
        <p:spPr>
          <a:xfrm>
            <a:off x="1927412" y="4733365"/>
            <a:ext cx="5069542"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lt2"/>
                </a:solidFill>
                <a:latin typeface="Arial"/>
                <a:ea typeface="Arial"/>
                <a:cs typeface="Arial"/>
                <a:sym typeface="Arial"/>
              </a:rPr>
              <a:t>Better the separation between the classes  =  Better Model / Classifier</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68"/>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WHICH ML ALGORITHM PERFORMED BEST</a:t>
            </a:r>
            <a:endParaRPr/>
          </a:p>
        </p:txBody>
      </p:sp>
      <p:sp>
        <p:nvSpPr>
          <p:cNvPr id="1330" name="Google Shape;1330;p168"/>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0" lvl="0" marL="0" rtl="0" algn="ctr">
              <a:lnSpc>
                <a:spcPct val="90000"/>
              </a:lnSpc>
              <a:spcBef>
                <a:spcPts val="0"/>
              </a:spcBef>
              <a:spcAft>
                <a:spcPts val="0"/>
              </a:spcAft>
              <a:buSzPts val="2000"/>
              <a:buFont typeface="Trebuchet MS"/>
              <a:buNone/>
            </a:pPr>
            <a:r>
              <a:rPr lang="en"/>
              <a:t>Average rank across 165 ML datasets</a:t>
            </a:r>
            <a:endParaRPr/>
          </a:p>
        </p:txBody>
      </p:sp>
      <p:pic>
        <p:nvPicPr>
          <p:cNvPr descr="Algorithm Mean Rank" id="1331" name="Google Shape;1331;p168"/>
          <p:cNvPicPr preferRelativeResize="0"/>
          <p:nvPr>
            <p:ph idx="1" type="body"/>
          </p:nvPr>
        </p:nvPicPr>
        <p:blipFill rotWithShape="1">
          <a:blip r:embed="rId3">
            <a:alphaModFix/>
          </a:blip>
          <a:srcRect b="0" l="0" r="0" t="0"/>
          <a:stretch/>
        </p:blipFill>
        <p:spPr>
          <a:xfrm>
            <a:off x="1278017" y="1586334"/>
            <a:ext cx="6595903" cy="3098271"/>
          </a:xfrm>
          <a:prstGeom prst="rect">
            <a:avLst/>
          </a:prstGeom>
          <a:noFill/>
          <a:ln>
            <a:noFill/>
          </a:ln>
          <a:effectLst>
            <a:outerShdw blurRad="190500" rotWithShape="0" algn="tl">
              <a:srgbClr val="000000">
                <a:alpha val="69411"/>
              </a:srgbClr>
            </a:outerShdw>
          </a:effectLst>
        </p:spPr>
      </p:pic>
      <p:sp>
        <p:nvSpPr>
          <p:cNvPr id="1332" name="Google Shape;1332;p168"/>
          <p:cNvSpPr txBox="1"/>
          <p:nvPr/>
        </p:nvSpPr>
        <p:spPr>
          <a:xfrm>
            <a:off x="3887212" y="4868243"/>
            <a:ext cx="1377514" cy="16927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700"/>
              <a:buFont typeface="Arial"/>
              <a:buNone/>
            </a:pPr>
            <a:r>
              <a:rPr b="0" i="0" lang="en" sz="700" u="none" cap="none" strike="noStrike">
                <a:solidFill>
                  <a:schemeClr val="dk2"/>
                </a:solidFill>
                <a:latin typeface="Trebuchet MS"/>
                <a:ea typeface="Trebuchet MS"/>
                <a:cs typeface="Trebuchet MS"/>
                <a:sym typeface="Trebuchet MS"/>
              </a:rPr>
              <a:t>Source: </a:t>
            </a:r>
            <a:r>
              <a:rPr b="0" i="0" lang="en" sz="700" u="sng" cap="none" strike="noStrike">
                <a:solidFill>
                  <a:schemeClr val="hlink"/>
                </a:solidFill>
                <a:latin typeface="Trebuchet MS"/>
                <a:ea typeface="Trebuchet MS"/>
                <a:cs typeface="Trebuchet MS"/>
                <a:sym typeface="Trebuchet MS"/>
                <a:hlinkClick r:id="rId4"/>
              </a:rPr>
              <a:t>https://goo.gl/R8Y8Pp</a:t>
            </a:r>
            <a:r>
              <a:rPr b="0" i="0" lang="en" sz="700" u="none" cap="none" strike="noStrike">
                <a:solidFill>
                  <a:schemeClr val="dk2"/>
                </a:solidFill>
                <a:latin typeface="Trebuchet MS"/>
                <a:ea typeface="Trebuchet MS"/>
                <a:cs typeface="Trebuchet MS"/>
                <a:sym typeface="Trebuchet MS"/>
              </a:rPr>
              <a:t> </a:t>
            </a:r>
            <a:endParaRPr b="0" i="0" sz="1200" u="none" cap="none" strike="noStrike">
              <a:solidFill>
                <a:srgbClr val="000000"/>
              </a:solidFill>
              <a:latin typeface="Arial"/>
              <a:ea typeface="Arial"/>
              <a:cs typeface="Arial"/>
              <a:sym typeface="Arial"/>
            </a:endParaRPr>
          </a:p>
        </p:txBody>
      </p:sp>
      <p:grpSp>
        <p:nvGrpSpPr>
          <p:cNvPr id="1333" name="Google Shape;1333;p168"/>
          <p:cNvGrpSpPr/>
          <p:nvPr/>
        </p:nvGrpSpPr>
        <p:grpSpPr>
          <a:xfrm>
            <a:off x="166937" y="2230755"/>
            <a:ext cx="896621" cy="1488749"/>
            <a:chOff x="260881" y="2446317"/>
            <a:chExt cx="1075945" cy="1786499"/>
          </a:xfrm>
        </p:grpSpPr>
        <p:sp>
          <p:nvSpPr>
            <p:cNvPr id="1334" name="Google Shape;1334;p168"/>
            <p:cNvSpPr/>
            <p:nvPr/>
          </p:nvSpPr>
          <p:spPr>
            <a:xfrm>
              <a:off x="885564" y="2446317"/>
              <a:ext cx="451262" cy="1786499"/>
            </a:xfrm>
            <a:prstGeom prst="downArrow">
              <a:avLst>
                <a:gd fmla="val 50000" name="adj1"/>
                <a:gd fmla="val 50000" name="adj2"/>
              </a:avLst>
            </a:prstGeom>
            <a:solidFill>
              <a:srgbClr val="5D1682"/>
            </a:solidFill>
            <a:ln cap="flat" cmpd="sng" w="25400">
              <a:solidFill>
                <a:srgbClr val="003A2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335" name="Google Shape;1335;p168"/>
            <p:cNvSpPr txBox="1"/>
            <p:nvPr/>
          </p:nvSpPr>
          <p:spPr>
            <a:xfrm>
              <a:off x="260881" y="3002550"/>
              <a:ext cx="715260" cy="674031"/>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dk2"/>
                  </a:solidFill>
                  <a:latin typeface="Trebuchet MS"/>
                  <a:ea typeface="Trebuchet MS"/>
                  <a:cs typeface="Trebuchet MS"/>
                  <a:sym typeface="Trebuchet MS"/>
                </a:rPr>
                <a:t>Lower</a:t>
              </a:r>
              <a:endParaRPr b="0" i="0" sz="12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dk2"/>
                  </a:solidFill>
                  <a:latin typeface="Trebuchet MS"/>
                  <a:ea typeface="Trebuchet MS"/>
                  <a:cs typeface="Trebuchet MS"/>
                  <a:sym typeface="Trebuchet MS"/>
                </a:rPr>
                <a:t>Is</a:t>
              </a:r>
              <a:endParaRPr b="0" i="0" sz="12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200"/>
                <a:buFont typeface="Arial"/>
                <a:buNone/>
              </a:pPr>
              <a:r>
                <a:rPr b="1" i="0" lang="en" sz="1200" u="none" cap="none" strike="noStrike">
                  <a:solidFill>
                    <a:schemeClr val="dk2"/>
                  </a:solidFill>
                  <a:latin typeface="Trebuchet MS"/>
                  <a:ea typeface="Trebuchet MS"/>
                  <a:cs typeface="Trebuchet MS"/>
                  <a:sym typeface="Trebuchet MS"/>
                </a:rPr>
                <a:t>Better</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69"/>
          <p:cNvSpPr/>
          <p:nvPr/>
        </p:nvSpPr>
        <p:spPr>
          <a:xfrm>
            <a:off x="1236510" y="2925022"/>
            <a:ext cx="1223026" cy="461023"/>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900" u="none" cap="none" strike="noStrike">
                <a:solidFill>
                  <a:schemeClr val="lt1"/>
                </a:solidFill>
                <a:latin typeface="Trebuchet MS"/>
                <a:ea typeface="Trebuchet MS"/>
                <a:cs typeface="Trebuchet MS"/>
                <a:sym typeface="Trebuchet MS"/>
              </a:rPr>
              <a:t>cuDF cuIO</a:t>
            </a:r>
            <a:endParaRPr b="0" i="0" sz="9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 sz="900" u="none" cap="none" strike="noStrike">
                <a:solidFill>
                  <a:srgbClr val="DBBDFF"/>
                </a:solidFill>
                <a:latin typeface="Trebuchet MS"/>
                <a:ea typeface="Trebuchet MS"/>
                <a:cs typeface="Trebuchet MS"/>
                <a:sym typeface="Trebuchet MS"/>
              </a:rPr>
              <a:t>Analytics</a:t>
            </a:r>
            <a:endParaRPr b="0" i="0" sz="900" u="none" cap="none" strike="noStrike">
              <a:solidFill>
                <a:srgbClr val="DBBDFF"/>
              </a:solidFill>
              <a:latin typeface="Arial"/>
              <a:ea typeface="Arial"/>
              <a:cs typeface="Arial"/>
              <a:sym typeface="Arial"/>
            </a:endParaRPr>
          </a:p>
        </p:txBody>
      </p:sp>
      <p:cxnSp>
        <p:nvCxnSpPr>
          <p:cNvPr id="1342" name="Google Shape;1342;p169"/>
          <p:cNvCxnSpPr/>
          <p:nvPr/>
        </p:nvCxnSpPr>
        <p:spPr>
          <a:xfrm rot="-5400000">
            <a:off x="5751170" y="3639875"/>
            <a:ext cx="368758" cy="0"/>
          </a:xfrm>
          <a:prstGeom prst="straightConnector1">
            <a:avLst/>
          </a:prstGeom>
          <a:noFill/>
          <a:ln cap="flat" cmpd="sng" w="12700">
            <a:solidFill>
              <a:srgbClr val="595959"/>
            </a:solidFill>
            <a:prstDash val="solid"/>
            <a:round/>
            <a:headEnd len="med" w="med" type="triangle"/>
            <a:tailEnd len="med" w="med" type="triangle"/>
          </a:ln>
        </p:spPr>
      </p:cxnSp>
      <p:sp>
        <p:nvSpPr>
          <p:cNvPr id="1343" name="Google Shape;1343;p169"/>
          <p:cNvSpPr/>
          <p:nvPr/>
        </p:nvSpPr>
        <p:spPr>
          <a:xfrm>
            <a:off x="1236510" y="1858157"/>
            <a:ext cx="1961033" cy="461023"/>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1000" u="none" cap="none" strike="noStrike">
                <a:solidFill>
                  <a:schemeClr val="lt1"/>
                </a:solidFill>
                <a:latin typeface="Trebuchet MS"/>
                <a:ea typeface="Trebuchet MS"/>
                <a:cs typeface="Trebuchet MS"/>
                <a:sym typeface="Trebuchet MS"/>
              </a:rPr>
              <a:t>Data Preparation</a:t>
            </a:r>
            <a:endParaRPr b="0" i="0" sz="1900" u="none" cap="none" strike="noStrike">
              <a:solidFill>
                <a:srgbClr val="000000"/>
              </a:solidFill>
              <a:latin typeface="Arial"/>
              <a:ea typeface="Arial"/>
              <a:cs typeface="Arial"/>
              <a:sym typeface="Arial"/>
            </a:endParaRPr>
          </a:p>
        </p:txBody>
      </p:sp>
      <p:sp>
        <p:nvSpPr>
          <p:cNvPr id="1344" name="Google Shape;1344;p169"/>
          <p:cNvSpPr/>
          <p:nvPr/>
        </p:nvSpPr>
        <p:spPr>
          <a:xfrm>
            <a:off x="5946443" y="1858157"/>
            <a:ext cx="1961033" cy="461023"/>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1000" u="none" cap="none" strike="noStrike">
                <a:solidFill>
                  <a:schemeClr val="lt1"/>
                </a:solidFill>
                <a:latin typeface="Trebuchet MS"/>
                <a:ea typeface="Trebuchet MS"/>
                <a:cs typeface="Trebuchet MS"/>
                <a:sym typeface="Trebuchet MS"/>
              </a:rPr>
              <a:t>Visualization</a:t>
            </a:r>
            <a:endParaRPr b="0" i="0" sz="1900" u="none" cap="none" strike="noStrike">
              <a:solidFill>
                <a:srgbClr val="000000"/>
              </a:solidFill>
              <a:latin typeface="Arial"/>
              <a:ea typeface="Arial"/>
              <a:cs typeface="Arial"/>
              <a:sym typeface="Arial"/>
            </a:endParaRPr>
          </a:p>
        </p:txBody>
      </p:sp>
      <p:sp>
        <p:nvSpPr>
          <p:cNvPr id="1345" name="Google Shape;1345;p169"/>
          <p:cNvSpPr/>
          <p:nvPr/>
        </p:nvSpPr>
        <p:spPr>
          <a:xfrm>
            <a:off x="3591476" y="1858157"/>
            <a:ext cx="1961033" cy="461023"/>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1000" u="none" cap="none" strike="noStrike">
                <a:solidFill>
                  <a:schemeClr val="lt1"/>
                </a:solidFill>
                <a:latin typeface="Trebuchet MS"/>
                <a:ea typeface="Trebuchet MS"/>
                <a:cs typeface="Trebuchet MS"/>
                <a:sym typeface="Trebuchet MS"/>
              </a:rPr>
              <a:t>Model Training</a:t>
            </a:r>
            <a:endParaRPr b="0" i="0" sz="1900" u="none" cap="none" strike="noStrike">
              <a:solidFill>
                <a:srgbClr val="000000"/>
              </a:solidFill>
              <a:latin typeface="Arial"/>
              <a:ea typeface="Arial"/>
              <a:cs typeface="Arial"/>
              <a:sym typeface="Arial"/>
            </a:endParaRPr>
          </a:p>
        </p:txBody>
      </p:sp>
      <p:cxnSp>
        <p:nvCxnSpPr>
          <p:cNvPr id="1346" name="Google Shape;1346;p169"/>
          <p:cNvCxnSpPr/>
          <p:nvPr/>
        </p:nvCxnSpPr>
        <p:spPr>
          <a:xfrm flipH="1" rot="10800000">
            <a:off x="5605820" y="2088668"/>
            <a:ext cx="303700" cy="263"/>
          </a:xfrm>
          <a:prstGeom prst="straightConnector1">
            <a:avLst/>
          </a:prstGeom>
          <a:noFill/>
          <a:ln cap="flat" cmpd="sng" w="12700">
            <a:solidFill>
              <a:srgbClr val="595959"/>
            </a:solidFill>
            <a:prstDash val="solid"/>
            <a:round/>
            <a:headEnd len="sm" w="sm" type="none"/>
            <a:tailEnd len="med" w="med" type="triangle"/>
          </a:ln>
        </p:spPr>
      </p:cxnSp>
      <p:sp>
        <p:nvSpPr>
          <p:cNvPr id="1347" name="Google Shape;1347;p169"/>
          <p:cNvSpPr/>
          <p:nvPr/>
        </p:nvSpPr>
        <p:spPr>
          <a:xfrm>
            <a:off x="2598464" y="2925022"/>
            <a:ext cx="1223026" cy="461023"/>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900" u="none" cap="none" strike="noStrike">
                <a:solidFill>
                  <a:schemeClr val="lt1"/>
                </a:solidFill>
                <a:latin typeface="Trebuchet MS"/>
                <a:ea typeface="Trebuchet MS"/>
                <a:cs typeface="Trebuchet MS"/>
                <a:sym typeface="Trebuchet MS"/>
              </a:rPr>
              <a:t>cuML</a:t>
            </a:r>
            <a:endParaRPr b="0" i="0" sz="9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 sz="900" u="none" cap="none" strike="noStrike">
                <a:solidFill>
                  <a:srgbClr val="DBBDFF"/>
                </a:solidFill>
                <a:latin typeface="Trebuchet MS"/>
                <a:ea typeface="Trebuchet MS"/>
                <a:cs typeface="Trebuchet MS"/>
                <a:sym typeface="Trebuchet MS"/>
              </a:rPr>
              <a:t>Machine Learning</a:t>
            </a:r>
            <a:endParaRPr b="0" i="0" sz="900" u="none" cap="none" strike="noStrike">
              <a:solidFill>
                <a:srgbClr val="DBBDFF"/>
              </a:solidFill>
              <a:latin typeface="Arial"/>
              <a:ea typeface="Arial"/>
              <a:cs typeface="Arial"/>
              <a:sym typeface="Arial"/>
            </a:endParaRPr>
          </a:p>
        </p:txBody>
      </p:sp>
      <p:sp>
        <p:nvSpPr>
          <p:cNvPr id="1348" name="Google Shape;1348;p169"/>
          <p:cNvSpPr/>
          <p:nvPr/>
        </p:nvSpPr>
        <p:spPr>
          <a:xfrm>
            <a:off x="3960419" y="2925022"/>
            <a:ext cx="1223026" cy="461023"/>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900" u="none" cap="none" strike="noStrike">
                <a:solidFill>
                  <a:schemeClr val="lt1"/>
                </a:solidFill>
                <a:latin typeface="Trebuchet MS"/>
                <a:ea typeface="Trebuchet MS"/>
                <a:cs typeface="Trebuchet MS"/>
                <a:sym typeface="Trebuchet MS"/>
              </a:rPr>
              <a:t>cuGraph</a:t>
            </a:r>
            <a:endParaRPr b="0" i="0" sz="9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 sz="900" u="none" cap="none" strike="noStrike">
                <a:solidFill>
                  <a:srgbClr val="DBBDFF"/>
                </a:solidFill>
                <a:latin typeface="Trebuchet MS"/>
                <a:ea typeface="Trebuchet MS"/>
                <a:cs typeface="Trebuchet MS"/>
                <a:sym typeface="Trebuchet MS"/>
              </a:rPr>
              <a:t>Graph Analytics</a:t>
            </a:r>
            <a:endParaRPr b="0" i="0" sz="900" u="none" cap="none" strike="noStrike">
              <a:solidFill>
                <a:srgbClr val="DBBDFF"/>
              </a:solidFill>
              <a:latin typeface="Arial"/>
              <a:ea typeface="Arial"/>
              <a:cs typeface="Arial"/>
              <a:sym typeface="Arial"/>
            </a:endParaRPr>
          </a:p>
        </p:txBody>
      </p:sp>
      <p:sp>
        <p:nvSpPr>
          <p:cNvPr id="1349" name="Google Shape;1349;p169"/>
          <p:cNvSpPr/>
          <p:nvPr/>
        </p:nvSpPr>
        <p:spPr>
          <a:xfrm>
            <a:off x="5322373" y="2925022"/>
            <a:ext cx="1223026" cy="461023"/>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900" u="none" cap="none" strike="noStrike">
                <a:solidFill>
                  <a:schemeClr val="lt1"/>
                </a:solidFill>
                <a:latin typeface="Trebuchet MS"/>
                <a:ea typeface="Trebuchet MS"/>
                <a:cs typeface="Trebuchet MS"/>
                <a:sym typeface="Trebuchet MS"/>
              </a:rPr>
              <a:t>PyTorch, TensorFlow, MxNet</a:t>
            </a:r>
            <a:endParaRPr b="0" i="0" sz="9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 sz="9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350" name="Google Shape;1350;p169"/>
          <p:cNvSpPr/>
          <p:nvPr/>
        </p:nvSpPr>
        <p:spPr>
          <a:xfrm>
            <a:off x="6684327" y="2925022"/>
            <a:ext cx="1218140" cy="461023"/>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None/>
            </a:pPr>
            <a:r>
              <a:rPr b="0" i="0" lang="en" sz="900" u="none" cap="none" strike="noStrike">
                <a:solidFill>
                  <a:schemeClr val="lt1"/>
                </a:solidFill>
                <a:latin typeface="Trebuchet MS"/>
                <a:ea typeface="Trebuchet MS"/>
                <a:cs typeface="Trebuchet MS"/>
                <a:sym typeface="Trebuchet MS"/>
              </a:rPr>
              <a:t>cuxfilter, pyViz, plotly</a:t>
            </a:r>
            <a:endParaRPr b="0" i="0" sz="9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 sz="900" u="none" cap="none" strike="noStrike">
                <a:solidFill>
                  <a:srgbClr val="DBBDFF"/>
                </a:solidFill>
                <a:latin typeface="Trebuchet MS"/>
                <a:ea typeface="Trebuchet MS"/>
                <a:cs typeface="Trebuchet MS"/>
                <a:sym typeface="Trebuchet MS"/>
              </a:rPr>
              <a:t>Visualization</a:t>
            </a:r>
            <a:endParaRPr b="0" i="0" sz="900" u="none" cap="none" strike="noStrike">
              <a:solidFill>
                <a:srgbClr val="DBBDFF"/>
              </a:solidFill>
              <a:latin typeface="Arial"/>
              <a:ea typeface="Arial"/>
              <a:cs typeface="Arial"/>
              <a:sym typeface="Arial"/>
            </a:endParaRPr>
          </a:p>
        </p:txBody>
      </p:sp>
      <p:cxnSp>
        <p:nvCxnSpPr>
          <p:cNvPr id="1351" name="Google Shape;1351;p169"/>
          <p:cNvCxnSpPr/>
          <p:nvPr/>
        </p:nvCxnSpPr>
        <p:spPr>
          <a:xfrm rot="-5400000">
            <a:off x="7113419" y="3639875"/>
            <a:ext cx="368758" cy="0"/>
          </a:xfrm>
          <a:prstGeom prst="straightConnector1">
            <a:avLst/>
          </a:prstGeom>
          <a:noFill/>
          <a:ln cap="flat" cmpd="sng" w="12700">
            <a:solidFill>
              <a:srgbClr val="595959"/>
            </a:solidFill>
            <a:prstDash val="solid"/>
            <a:round/>
            <a:headEnd len="med" w="med" type="triangle"/>
            <a:tailEnd len="med" w="med" type="triangle"/>
          </a:ln>
        </p:spPr>
      </p:cxnSp>
      <p:cxnSp>
        <p:nvCxnSpPr>
          <p:cNvPr id="1352" name="Google Shape;1352;p169"/>
          <p:cNvCxnSpPr/>
          <p:nvPr/>
        </p:nvCxnSpPr>
        <p:spPr>
          <a:xfrm rot="-5400000">
            <a:off x="4390842" y="3639875"/>
            <a:ext cx="368758" cy="0"/>
          </a:xfrm>
          <a:prstGeom prst="straightConnector1">
            <a:avLst/>
          </a:prstGeom>
          <a:noFill/>
          <a:ln cap="flat" cmpd="sng" w="12700">
            <a:solidFill>
              <a:srgbClr val="595959"/>
            </a:solidFill>
            <a:prstDash val="solid"/>
            <a:round/>
            <a:headEnd len="med" w="med" type="triangle"/>
            <a:tailEnd len="med" w="med" type="triangle"/>
          </a:ln>
        </p:spPr>
      </p:cxnSp>
      <p:cxnSp>
        <p:nvCxnSpPr>
          <p:cNvPr id="1353" name="Google Shape;1353;p169"/>
          <p:cNvCxnSpPr/>
          <p:nvPr/>
        </p:nvCxnSpPr>
        <p:spPr>
          <a:xfrm rot="-5400000">
            <a:off x="3030513" y="3639875"/>
            <a:ext cx="368758" cy="0"/>
          </a:xfrm>
          <a:prstGeom prst="straightConnector1">
            <a:avLst/>
          </a:prstGeom>
          <a:noFill/>
          <a:ln cap="flat" cmpd="sng" w="12700">
            <a:solidFill>
              <a:srgbClr val="595959"/>
            </a:solidFill>
            <a:prstDash val="solid"/>
            <a:round/>
            <a:headEnd len="med" w="med" type="triangle"/>
            <a:tailEnd len="med" w="med" type="triangle"/>
          </a:ln>
        </p:spPr>
      </p:cxnSp>
      <p:cxnSp>
        <p:nvCxnSpPr>
          <p:cNvPr id="1354" name="Google Shape;1354;p169"/>
          <p:cNvCxnSpPr/>
          <p:nvPr/>
        </p:nvCxnSpPr>
        <p:spPr>
          <a:xfrm rot="-5400000">
            <a:off x="1670182" y="3639875"/>
            <a:ext cx="368758" cy="0"/>
          </a:xfrm>
          <a:prstGeom prst="straightConnector1">
            <a:avLst/>
          </a:prstGeom>
          <a:noFill/>
          <a:ln cap="flat" cmpd="sng" w="12700">
            <a:solidFill>
              <a:srgbClr val="595959"/>
            </a:solidFill>
            <a:prstDash val="solid"/>
            <a:round/>
            <a:headEnd len="med" w="med" type="triangle"/>
            <a:tailEnd len="med" w="med" type="triangle"/>
          </a:ln>
        </p:spPr>
      </p:cxnSp>
      <p:sp>
        <p:nvSpPr>
          <p:cNvPr id="1355" name="Google Shape;1355;p169"/>
          <p:cNvSpPr/>
          <p:nvPr/>
        </p:nvSpPr>
        <p:spPr>
          <a:xfrm>
            <a:off x="1236510" y="2481435"/>
            <a:ext cx="3950183" cy="281333"/>
          </a:xfrm>
          <a:prstGeom prst="rect">
            <a:avLst/>
          </a:prstGeom>
          <a:solidFill>
            <a:srgbClr val="FDB42B"/>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000" u="none" cap="none" strike="noStrike">
                <a:solidFill>
                  <a:schemeClr val="lt1"/>
                </a:solidFill>
                <a:latin typeface="Arial"/>
                <a:ea typeface="Arial"/>
                <a:cs typeface="Arial"/>
                <a:sym typeface="Arial"/>
              </a:rPr>
              <a:t>Dask</a:t>
            </a:r>
            <a:endParaRPr b="0" i="0" sz="1900" u="none" cap="none" strike="noStrike">
              <a:solidFill>
                <a:srgbClr val="000000"/>
              </a:solidFill>
              <a:latin typeface="Arial"/>
              <a:ea typeface="Arial"/>
              <a:cs typeface="Arial"/>
              <a:sym typeface="Arial"/>
            </a:endParaRPr>
          </a:p>
        </p:txBody>
      </p:sp>
      <p:cxnSp>
        <p:nvCxnSpPr>
          <p:cNvPr id="1356" name="Google Shape;1356;p169"/>
          <p:cNvCxnSpPr>
            <a:stCxn id="1344" idx="0"/>
            <a:endCxn id="1343" idx="0"/>
          </p:cNvCxnSpPr>
          <p:nvPr/>
        </p:nvCxnSpPr>
        <p:spPr>
          <a:xfrm rot="5400000">
            <a:off x="4571659" y="-496543"/>
            <a:ext cx="600" cy="4710000"/>
          </a:xfrm>
          <a:prstGeom prst="bentConnector3">
            <a:avLst>
              <a:gd fmla="val -36071378" name="adj1"/>
            </a:avLst>
          </a:prstGeom>
          <a:noFill/>
          <a:ln cap="flat" cmpd="sng" w="12700">
            <a:solidFill>
              <a:srgbClr val="595959"/>
            </a:solidFill>
            <a:prstDash val="solid"/>
            <a:round/>
            <a:headEnd len="sm" w="sm" type="none"/>
            <a:tailEnd len="med" w="med" type="triangle"/>
          </a:ln>
        </p:spPr>
      </p:cxnSp>
      <p:cxnSp>
        <p:nvCxnSpPr>
          <p:cNvPr id="1357" name="Google Shape;1357;p169"/>
          <p:cNvCxnSpPr/>
          <p:nvPr/>
        </p:nvCxnSpPr>
        <p:spPr>
          <a:xfrm flipH="1" rot="10800000">
            <a:off x="3247534" y="2088668"/>
            <a:ext cx="303700" cy="263"/>
          </a:xfrm>
          <a:prstGeom prst="straightConnector1">
            <a:avLst/>
          </a:prstGeom>
          <a:noFill/>
          <a:ln cap="flat" cmpd="sng" w="12700">
            <a:solidFill>
              <a:srgbClr val="595959"/>
            </a:solidFill>
            <a:prstDash val="solid"/>
            <a:round/>
            <a:headEnd len="sm" w="sm" type="none"/>
            <a:tailEnd len="med" w="med" type="triangle"/>
          </a:ln>
        </p:spPr>
      </p:cxnSp>
      <p:sp>
        <p:nvSpPr>
          <p:cNvPr id="1358" name="Google Shape;1358;p169"/>
          <p:cNvSpPr/>
          <p:nvPr/>
        </p:nvSpPr>
        <p:spPr>
          <a:xfrm>
            <a:off x="1236509" y="3903732"/>
            <a:ext cx="6670838" cy="461023"/>
          </a:xfrm>
          <a:prstGeom prst="rect">
            <a:avLst/>
          </a:prstGeom>
          <a:solidFill>
            <a:srgbClr val="B3B3B3"/>
          </a:solid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None/>
            </a:pPr>
            <a:r>
              <a:rPr b="0" i="0" lang="en" sz="1000" u="none" cap="none" strike="noStrike">
                <a:solidFill>
                  <a:schemeClr val="lt1"/>
                </a:solidFill>
                <a:latin typeface="Trebuchet MS"/>
                <a:ea typeface="Trebuchet MS"/>
                <a:cs typeface="Trebuchet MS"/>
                <a:sym typeface="Trebuchet MS"/>
              </a:rPr>
              <a:t>				       										</a:t>
            </a:r>
            <a:r>
              <a:rPr b="0" i="0" lang="en" sz="1000" u="none" cap="none" strike="noStrike">
                <a:solidFill>
                  <a:srgbClr val="3F3F3F"/>
                </a:solidFill>
                <a:latin typeface="Trebuchet MS"/>
                <a:ea typeface="Trebuchet MS"/>
                <a:cs typeface="Trebuchet MS"/>
                <a:sym typeface="Trebuchet MS"/>
              </a:rPr>
              <a:t>GPU Memory</a:t>
            </a:r>
            <a:endParaRPr b="0" i="0" sz="1900" u="none" cap="none" strike="noStrike">
              <a:solidFill>
                <a:srgbClr val="3F3F3F"/>
              </a:solidFill>
              <a:latin typeface="Arial"/>
              <a:ea typeface="Arial"/>
              <a:cs typeface="Arial"/>
              <a:sym typeface="Arial"/>
            </a:endParaRPr>
          </a:p>
        </p:txBody>
      </p:sp>
      <p:pic>
        <p:nvPicPr>
          <p:cNvPr id="1359" name="Google Shape;1359;p169"/>
          <p:cNvPicPr preferRelativeResize="0"/>
          <p:nvPr/>
        </p:nvPicPr>
        <p:blipFill rotWithShape="1">
          <a:blip r:embed="rId3">
            <a:alphaModFix/>
          </a:blip>
          <a:srcRect b="0" l="0" r="0" t="0"/>
          <a:stretch/>
        </p:blipFill>
        <p:spPr>
          <a:xfrm>
            <a:off x="3591474" y="3991901"/>
            <a:ext cx="613232" cy="280570"/>
          </a:xfrm>
          <a:prstGeom prst="rect">
            <a:avLst/>
          </a:prstGeom>
          <a:noFill/>
          <a:ln>
            <a:noFill/>
          </a:ln>
        </p:spPr>
      </p:pic>
      <p:sp>
        <p:nvSpPr>
          <p:cNvPr id="1360" name="Google Shape;1360;p169"/>
          <p:cNvSpPr txBox="1"/>
          <p:nvPr>
            <p:ph idx="2" type="body"/>
          </p:nvPr>
        </p:nvSpPr>
        <p:spPr>
          <a:xfrm>
            <a:off x="415290" y="1049611"/>
            <a:ext cx="8313421" cy="437886"/>
          </a:xfrm>
          <a:prstGeom prst="rect">
            <a:avLst/>
          </a:prstGeom>
          <a:noFill/>
          <a:ln>
            <a:noFill/>
          </a:ln>
        </p:spPr>
        <p:txBody>
          <a:bodyPr anchorCtr="0" anchor="t" bIns="22825" lIns="45700" spcFirstLastPara="1" rIns="45700" wrap="square" tIns="22825">
            <a:noAutofit/>
          </a:bodyPr>
          <a:lstStyle/>
          <a:p>
            <a:pPr indent="0" lvl="0" marL="0" rtl="0" algn="ctr">
              <a:lnSpc>
                <a:spcPct val="90000"/>
              </a:lnSpc>
              <a:spcBef>
                <a:spcPts val="0"/>
              </a:spcBef>
              <a:spcAft>
                <a:spcPts val="0"/>
              </a:spcAft>
              <a:buSzPts val="2500"/>
              <a:buNone/>
            </a:pPr>
            <a:r>
              <a:rPr lang="en"/>
              <a:t>End-to-End Accelerated GPU Data Science</a:t>
            </a:r>
            <a:endParaRPr/>
          </a:p>
        </p:txBody>
      </p:sp>
      <p:sp>
        <p:nvSpPr>
          <p:cNvPr id="1361" name="Google Shape;1361;p169"/>
          <p:cNvSpPr txBox="1"/>
          <p:nvPr/>
        </p:nvSpPr>
        <p:spPr>
          <a:xfrm>
            <a:off x="3437568" y="420518"/>
            <a:ext cx="3491753" cy="69249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1" i="0" lang="en" sz="4000" u="none" cap="none" strike="noStrike">
                <a:solidFill>
                  <a:schemeClr val="dk2"/>
                </a:solidFill>
                <a:latin typeface="Arial"/>
                <a:ea typeface="Arial"/>
                <a:cs typeface="Arial"/>
                <a:sym typeface="Arial"/>
              </a:rPr>
              <a:t>RAPIDS</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4"/>
          <p:cNvSpPr/>
          <p:nvPr/>
        </p:nvSpPr>
        <p:spPr>
          <a:xfrm>
            <a:off x="0" y="0"/>
            <a:ext cx="3657404" cy="5143500"/>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3" name="Google Shape;643;p134"/>
          <p:cNvSpPr txBox="1"/>
          <p:nvPr/>
        </p:nvSpPr>
        <p:spPr>
          <a:xfrm>
            <a:off x="0" y="2325528"/>
            <a:ext cx="3657404" cy="492443"/>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lt1"/>
                </a:solidFill>
                <a:latin typeface="Arial"/>
                <a:ea typeface="Arial"/>
                <a:cs typeface="Arial"/>
                <a:sym typeface="Arial"/>
              </a:rPr>
              <a:t>Agenda</a:t>
            </a:r>
            <a:endParaRPr b="0" i="0" sz="1200" u="none" cap="none" strike="noStrike">
              <a:solidFill>
                <a:srgbClr val="000000"/>
              </a:solidFill>
              <a:latin typeface="Arial"/>
              <a:ea typeface="Arial"/>
              <a:cs typeface="Arial"/>
              <a:sym typeface="Arial"/>
            </a:endParaRPr>
          </a:p>
        </p:txBody>
      </p:sp>
      <p:sp>
        <p:nvSpPr>
          <p:cNvPr id="644" name="Google Shape;644;p134"/>
          <p:cNvSpPr txBox="1"/>
          <p:nvPr/>
        </p:nvSpPr>
        <p:spPr>
          <a:xfrm>
            <a:off x="4080387" y="1571477"/>
            <a:ext cx="4793226" cy="2000548"/>
          </a:xfrm>
          <a:prstGeom prst="rect">
            <a:avLst/>
          </a:prstGeom>
          <a:noFill/>
          <a:ln>
            <a:noFill/>
          </a:ln>
        </p:spPr>
        <p:txBody>
          <a:bodyPr anchorCtr="0" anchor="ctr" bIns="38075" lIns="76200" spcFirstLastPara="1" rIns="76200" wrap="square" tIns="38075">
            <a:noAutofit/>
          </a:bodyPr>
          <a:lstStyle/>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Introduction to Anomaly Detection</a:t>
            </a:r>
            <a:endParaRPr sz="1200"/>
          </a:p>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Supervised Learning with XGBoost</a:t>
            </a:r>
            <a:endParaRPr b="0" i="0" sz="1700" u="none" cap="none" strike="noStrike">
              <a:solidFill>
                <a:schemeClr val="dk2"/>
              </a:solidFill>
              <a:latin typeface="Arial"/>
              <a:ea typeface="Arial"/>
              <a:cs typeface="Arial"/>
              <a:sym typeface="Arial"/>
            </a:endParaRPr>
          </a:p>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Break</a:t>
            </a:r>
            <a:endParaRPr sz="1200"/>
          </a:p>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Unsupervised Learning with Autoencoders</a:t>
            </a:r>
            <a:endParaRPr sz="1200"/>
          </a:p>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Unsupervised Learning with GANs</a:t>
            </a:r>
            <a:endParaRPr sz="1200"/>
          </a:p>
          <a:p>
            <a:pPr indent="-298450" lvl="0" marL="292100" marR="0" rtl="0" algn="l">
              <a:lnSpc>
                <a:spcPct val="90000"/>
              </a:lnSpc>
              <a:spcBef>
                <a:spcPts val="0"/>
              </a:spcBef>
              <a:spcAft>
                <a:spcPts val="0"/>
              </a:spcAft>
              <a:buClr>
                <a:srgbClr val="000000"/>
              </a:buClr>
              <a:buSzPts val="1700"/>
              <a:buFont typeface="Arial"/>
              <a:buChar char="-"/>
            </a:pPr>
            <a:r>
              <a:rPr b="0" i="0" lang="en" sz="1700" u="none" cap="none" strike="noStrike">
                <a:solidFill>
                  <a:schemeClr val="dk2"/>
                </a:solidFill>
                <a:latin typeface="Arial"/>
                <a:ea typeface="Arial"/>
                <a:cs typeface="Arial"/>
                <a:sym typeface="Arial"/>
              </a:rPr>
              <a:t>Assessment: Apply one technique to a new dataset</a:t>
            </a:r>
            <a:endParaRPr sz="1200"/>
          </a:p>
          <a:p>
            <a:pPr indent="0" lvl="0" marL="0" marR="0" rtl="0" algn="l">
              <a:lnSpc>
                <a:spcPct val="9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0"/>
          <p:cNvSpPr txBox="1"/>
          <p:nvPr>
            <p:ph type="title"/>
          </p:nvPr>
        </p:nvSpPr>
        <p:spPr>
          <a:xfrm>
            <a:off x="2291817" y="3439518"/>
            <a:ext cx="6197579" cy="1144949"/>
          </a:xfrm>
          <a:prstGeom prst="rect">
            <a:avLst/>
          </a:prstGeom>
          <a:noFill/>
          <a:ln>
            <a:noFill/>
          </a:ln>
        </p:spPr>
        <p:txBody>
          <a:bodyPr anchorCtr="0" anchor="b" bIns="38075" lIns="76200" spcFirstLastPara="1" rIns="76200" wrap="square" tIns="38075">
            <a:noAutofit/>
          </a:bodyPr>
          <a:lstStyle/>
          <a:p>
            <a:pPr indent="0" lvl="0" marL="0" rtl="0" algn="r">
              <a:lnSpc>
                <a:spcPct val="90000"/>
              </a:lnSpc>
              <a:spcBef>
                <a:spcPts val="0"/>
              </a:spcBef>
              <a:spcAft>
                <a:spcPts val="0"/>
              </a:spcAft>
              <a:buSzPts val="1200"/>
              <a:buNone/>
            </a:pPr>
            <a:r>
              <a:rPr lang="en"/>
              <a:t>WHY RAPIDS + </a:t>
            </a:r>
            <a:r>
              <a:rPr lang="en" cap="none"/>
              <a:t>XGBOOST?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71"/>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TIME TO TRAIN</a:t>
            </a:r>
            <a:endParaRPr/>
          </a:p>
        </p:txBody>
      </p:sp>
      <p:sp>
        <p:nvSpPr>
          <p:cNvPr id="1372" name="Google Shape;1372;p171"/>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0" lvl="0" marL="0" rtl="0" algn="ctr">
              <a:lnSpc>
                <a:spcPct val="90000"/>
              </a:lnSpc>
              <a:spcBef>
                <a:spcPts val="0"/>
              </a:spcBef>
              <a:spcAft>
                <a:spcPts val="0"/>
              </a:spcAft>
              <a:buSzPts val="2000"/>
              <a:buFont typeface="Trebuchet MS"/>
              <a:buNone/>
            </a:pPr>
            <a:r>
              <a:rPr lang="en"/>
              <a:t>Rapid Data Science</a:t>
            </a:r>
            <a:endParaRPr/>
          </a:p>
        </p:txBody>
      </p:sp>
      <p:grpSp>
        <p:nvGrpSpPr>
          <p:cNvPr id="1373" name="Google Shape;1373;p171"/>
          <p:cNvGrpSpPr/>
          <p:nvPr/>
        </p:nvGrpSpPr>
        <p:grpSpPr>
          <a:xfrm>
            <a:off x="3551672" y="1866958"/>
            <a:ext cx="2864144" cy="2429505"/>
            <a:chOff x="4668914" y="2103035"/>
            <a:chExt cx="5583796" cy="4126982"/>
          </a:xfrm>
        </p:grpSpPr>
        <p:sp>
          <p:nvSpPr>
            <p:cNvPr id="1374" name="Google Shape;1374;p171"/>
            <p:cNvSpPr/>
            <p:nvPr/>
          </p:nvSpPr>
          <p:spPr>
            <a:xfrm>
              <a:off x="5120640" y="2103035"/>
              <a:ext cx="5132070" cy="3623395"/>
            </a:xfrm>
            <a:prstGeom prst="rect">
              <a:avLst/>
            </a:prstGeom>
            <a:solidFill>
              <a:schemeClr val="lt1"/>
            </a:solidFill>
            <a:ln cap="flat" cmpd="sng" w="508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375" name="Google Shape;1375;p171"/>
            <p:cNvSpPr txBox="1"/>
            <p:nvPr/>
          </p:nvSpPr>
          <p:spPr>
            <a:xfrm>
              <a:off x="6423660" y="5943785"/>
              <a:ext cx="2526030" cy="286232"/>
            </a:xfrm>
            <a:prstGeom prst="rect">
              <a:avLst/>
            </a:prstGeom>
            <a:noFill/>
            <a:ln cap="flat" cmpd="sng" w="9525">
              <a:solidFill>
                <a:schemeClr val="lt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Number of Models Trained</a:t>
              </a:r>
              <a:endParaRPr b="0" i="0" sz="1200" u="none" cap="none" strike="noStrike">
                <a:solidFill>
                  <a:srgbClr val="000000"/>
                </a:solidFill>
                <a:latin typeface="Arial"/>
                <a:ea typeface="Arial"/>
                <a:cs typeface="Arial"/>
                <a:sym typeface="Arial"/>
              </a:endParaRPr>
            </a:p>
          </p:txBody>
        </p:sp>
        <p:sp>
          <p:nvSpPr>
            <p:cNvPr id="1376" name="Google Shape;1376;p171"/>
            <p:cNvSpPr txBox="1"/>
            <p:nvPr/>
          </p:nvSpPr>
          <p:spPr>
            <a:xfrm rot="-5400000">
              <a:off x="3549015" y="3771616"/>
              <a:ext cx="2526030" cy="286232"/>
            </a:xfrm>
            <a:prstGeom prst="rect">
              <a:avLst/>
            </a:prstGeom>
            <a:noFill/>
            <a:ln cap="flat" cmpd="sng" w="9525">
              <a:solidFill>
                <a:schemeClr val="lt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Test Set Accuracy</a:t>
              </a:r>
              <a:endParaRPr b="0" i="0" sz="1200" u="none" cap="none" strike="noStrike">
                <a:solidFill>
                  <a:srgbClr val="000000"/>
                </a:solidFill>
                <a:latin typeface="Arial"/>
                <a:ea typeface="Arial"/>
                <a:cs typeface="Arial"/>
                <a:sym typeface="Arial"/>
              </a:endParaRPr>
            </a:p>
          </p:txBody>
        </p:sp>
        <p:sp>
          <p:nvSpPr>
            <p:cNvPr id="1377" name="Google Shape;1377;p171"/>
            <p:cNvSpPr/>
            <p:nvPr/>
          </p:nvSpPr>
          <p:spPr>
            <a:xfrm>
              <a:off x="5444490" y="2385157"/>
              <a:ext cx="4297680" cy="3154680"/>
            </a:xfrm>
            <a:custGeom>
              <a:rect b="b" l="l" r="r" t="t"/>
              <a:pathLst>
                <a:path extrusionOk="0" h="3154680" w="4297680">
                  <a:moveTo>
                    <a:pt x="0" y="3154680"/>
                  </a:moveTo>
                  <a:cubicBezTo>
                    <a:pt x="139065" y="2228850"/>
                    <a:pt x="278130" y="1303020"/>
                    <a:pt x="994410" y="777240"/>
                  </a:cubicBezTo>
                  <a:cubicBezTo>
                    <a:pt x="1710690" y="251460"/>
                    <a:pt x="3004185" y="125730"/>
                    <a:pt x="4297680" y="0"/>
                  </a:cubicBezTo>
                </a:path>
              </a:pathLst>
            </a:custGeom>
            <a:noFill/>
            <a:ln cap="flat" cmpd="sng" w="38100">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grpSp>
      <p:grpSp>
        <p:nvGrpSpPr>
          <p:cNvPr id="1378" name="Google Shape;1378;p171"/>
          <p:cNvGrpSpPr/>
          <p:nvPr/>
        </p:nvGrpSpPr>
        <p:grpSpPr>
          <a:xfrm>
            <a:off x="314821" y="1859085"/>
            <a:ext cx="2864145" cy="2133049"/>
            <a:chOff x="-1882300" y="2103035"/>
            <a:chExt cx="5620947" cy="3668443"/>
          </a:xfrm>
        </p:grpSpPr>
        <p:sp>
          <p:nvSpPr>
            <p:cNvPr id="1379" name="Google Shape;1379;p171"/>
            <p:cNvSpPr/>
            <p:nvPr/>
          </p:nvSpPr>
          <p:spPr>
            <a:xfrm>
              <a:off x="-1430574" y="2103035"/>
              <a:ext cx="5169220" cy="3668443"/>
            </a:xfrm>
            <a:prstGeom prst="rect">
              <a:avLst/>
            </a:prstGeom>
            <a:solidFill>
              <a:schemeClr val="lt1"/>
            </a:solidFill>
            <a:ln cap="flat" cmpd="sng" w="508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380" name="Google Shape;1380;p171"/>
            <p:cNvSpPr txBox="1"/>
            <p:nvPr/>
          </p:nvSpPr>
          <p:spPr>
            <a:xfrm rot="-5400000">
              <a:off x="-3016866" y="3786282"/>
              <a:ext cx="2557435" cy="288304"/>
            </a:xfrm>
            <a:prstGeom prst="rect">
              <a:avLst/>
            </a:prstGeom>
            <a:noFill/>
            <a:ln cap="flat" cmpd="sng" w="9525">
              <a:solidFill>
                <a:schemeClr val="lt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Test Set Accuracy</a:t>
              </a:r>
              <a:endParaRPr b="0" i="0" sz="1200" u="none" cap="none" strike="noStrike">
                <a:solidFill>
                  <a:srgbClr val="000000"/>
                </a:solidFill>
                <a:latin typeface="Arial"/>
                <a:ea typeface="Arial"/>
                <a:cs typeface="Arial"/>
                <a:sym typeface="Arial"/>
              </a:endParaRPr>
            </a:p>
          </p:txBody>
        </p:sp>
        <p:sp>
          <p:nvSpPr>
            <p:cNvPr id="1381" name="Google Shape;1381;p171"/>
            <p:cNvSpPr/>
            <p:nvPr/>
          </p:nvSpPr>
          <p:spPr>
            <a:xfrm>
              <a:off x="-1106724" y="2385156"/>
              <a:ext cx="4328790" cy="3193901"/>
            </a:xfrm>
            <a:custGeom>
              <a:rect b="b" l="l" r="r" t="t"/>
              <a:pathLst>
                <a:path extrusionOk="0" h="3154680" w="4297680">
                  <a:moveTo>
                    <a:pt x="0" y="3154680"/>
                  </a:moveTo>
                  <a:cubicBezTo>
                    <a:pt x="139065" y="2228850"/>
                    <a:pt x="278130" y="1303020"/>
                    <a:pt x="994410" y="777240"/>
                  </a:cubicBezTo>
                  <a:cubicBezTo>
                    <a:pt x="1710690" y="251460"/>
                    <a:pt x="3004185" y="125730"/>
                    <a:pt x="4297680" y="0"/>
                  </a:cubicBezTo>
                </a:path>
              </a:pathLst>
            </a:custGeom>
            <a:noFill/>
            <a:ln cap="flat" cmpd="sng" w="38100">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grpSp>
      <p:sp>
        <p:nvSpPr>
          <p:cNvPr id="1382" name="Google Shape;1382;p171"/>
          <p:cNvSpPr txBox="1"/>
          <p:nvPr/>
        </p:nvSpPr>
        <p:spPr>
          <a:xfrm>
            <a:off x="809469" y="4120089"/>
            <a:ext cx="2105025" cy="238527"/>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Size of Training Data</a:t>
            </a:r>
            <a:endParaRPr b="0" i="0" sz="1200" u="none" cap="none" strike="noStrike">
              <a:solidFill>
                <a:srgbClr val="000000"/>
              </a:solidFill>
              <a:latin typeface="Arial"/>
              <a:ea typeface="Arial"/>
              <a:cs typeface="Arial"/>
              <a:sym typeface="Arial"/>
            </a:endParaRPr>
          </a:p>
        </p:txBody>
      </p:sp>
      <p:sp>
        <p:nvSpPr>
          <p:cNvPr id="1383" name="Google Shape;1383;p171"/>
          <p:cNvSpPr txBox="1"/>
          <p:nvPr>
            <p:ph idx="1" type="body"/>
          </p:nvPr>
        </p:nvSpPr>
        <p:spPr>
          <a:xfrm>
            <a:off x="6652131" y="1645023"/>
            <a:ext cx="2379810" cy="3078403"/>
          </a:xfrm>
          <a:prstGeom prst="rect">
            <a:avLst/>
          </a:prstGeom>
          <a:solidFill>
            <a:schemeClr val="lt1"/>
          </a:solidFill>
          <a:ln cap="flat" cmpd="sng" w="19050">
            <a:solidFill>
              <a:schemeClr val="lt2"/>
            </a:solidFill>
            <a:prstDash val="solid"/>
            <a:round/>
            <a:headEnd len="sm" w="sm" type="none"/>
            <a:tailEnd len="sm" w="sm" type="none"/>
          </a:ln>
        </p:spPr>
        <p:txBody>
          <a:bodyPr anchorCtr="0" anchor="t" bIns="38075" lIns="76200" spcFirstLastPara="1" rIns="76200" wrap="square" tIns="38075">
            <a:noAutofit/>
          </a:bodyPr>
          <a:lstStyle/>
          <a:p>
            <a:pPr indent="0" lvl="0" marL="0" rtl="0" algn="l">
              <a:lnSpc>
                <a:spcPct val="90000"/>
              </a:lnSpc>
              <a:spcBef>
                <a:spcPts val="0"/>
              </a:spcBef>
              <a:spcAft>
                <a:spcPts val="0"/>
              </a:spcAft>
              <a:buClr>
                <a:schemeClr val="dk1"/>
              </a:buClr>
              <a:buSzPts val="1200"/>
              <a:buFont typeface="Trebuchet MS"/>
              <a:buNone/>
            </a:pPr>
            <a:r>
              <a:t/>
            </a:r>
            <a:endParaRPr sz="1200">
              <a:solidFill>
                <a:schemeClr val="dk2"/>
              </a:solidFill>
            </a:endParaRPr>
          </a:p>
          <a:p>
            <a:pPr indent="0" lvl="0" marL="0" rtl="0" algn="l">
              <a:lnSpc>
                <a:spcPct val="90000"/>
              </a:lnSpc>
              <a:spcBef>
                <a:spcPts val="0"/>
              </a:spcBef>
              <a:spcAft>
                <a:spcPts val="0"/>
              </a:spcAft>
              <a:buClr>
                <a:schemeClr val="dk1"/>
              </a:buClr>
              <a:buSzPts val="1200"/>
              <a:buFont typeface="Trebuchet MS"/>
              <a:buNone/>
            </a:pPr>
            <a:r>
              <a:t/>
            </a:r>
            <a:endParaRPr sz="1200">
              <a:solidFill>
                <a:schemeClr val="dk2"/>
              </a:solidFill>
            </a:endParaRPr>
          </a:p>
          <a:p>
            <a:pPr indent="0" lvl="0" marL="0" rtl="0" algn="l">
              <a:lnSpc>
                <a:spcPct val="90000"/>
              </a:lnSpc>
              <a:spcBef>
                <a:spcPts val="0"/>
              </a:spcBef>
              <a:spcAft>
                <a:spcPts val="0"/>
              </a:spcAft>
              <a:buClr>
                <a:schemeClr val="dk1"/>
              </a:buClr>
              <a:buSzPts val="1200"/>
              <a:buFont typeface="Trebuchet MS"/>
              <a:buNone/>
            </a:pPr>
            <a:r>
              <a:t/>
            </a:r>
            <a:endParaRPr sz="1200">
              <a:solidFill>
                <a:schemeClr val="dk2"/>
              </a:solidFill>
            </a:endParaRPr>
          </a:p>
          <a:p>
            <a:pPr indent="0" lvl="0" marL="0" rtl="0" algn="l">
              <a:lnSpc>
                <a:spcPct val="90000"/>
              </a:lnSpc>
              <a:spcBef>
                <a:spcPts val="0"/>
              </a:spcBef>
              <a:spcAft>
                <a:spcPts val="0"/>
              </a:spcAft>
              <a:buClr>
                <a:schemeClr val="dk1"/>
              </a:buClr>
              <a:buSzPts val="1200"/>
              <a:buFont typeface="Trebuchet MS"/>
              <a:buNone/>
            </a:pPr>
            <a:r>
              <a:rPr lang="en" sz="1200">
                <a:solidFill>
                  <a:schemeClr val="dk2"/>
                </a:solidFill>
              </a:rPr>
              <a:t>best_model = init_model</a:t>
            </a:r>
            <a:endParaRPr sz="1200">
              <a:solidFill>
                <a:schemeClr val="dk2"/>
              </a:solidFill>
            </a:endParaRPr>
          </a:p>
          <a:p>
            <a:pPr indent="0" lvl="0" marL="0" rtl="0" algn="l">
              <a:lnSpc>
                <a:spcPct val="90000"/>
              </a:lnSpc>
              <a:spcBef>
                <a:spcPts val="1500"/>
              </a:spcBef>
              <a:spcAft>
                <a:spcPts val="0"/>
              </a:spcAft>
              <a:buClr>
                <a:schemeClr val="dk1"/>
              </a:buClr>
              <a:buSzPts val="1200"/>
              <a:buFont typeface="Trebuchet MS"/>
              <a:buNone/>
            </a:pPr>
            <a:r>
              <a:rPr lang="en" sz="1200">
                <a:solidFill>
                  <a:schemeClr val="dk2"/>
                </a:solidFill>
              </a:rPr>
              <a:t>for (m,h) in zip(models, hyperparams):</a:t>
            </a:r>
            <a:endParaRPr>
              <a:solidFill>
                <a:schemeClr val="dk2"/>
              </a:solidFill>
            </a:endParaRPr>
          </a:p>
          <a:p>
            <a:pPr indent="0" lvl="0" marL="0" rtl="0" algn="l">
              <a:lnSpc>
                <a:spcPct val="90000"/>
              </a:lnSpc>
              <a:spcBef>
                <a:spcPts val="1500"/>
              </a:spcBef>
              <a:spcAft>
                <a:spcPts val="0"/>
              </a:spcAft>
              <a:buClr>
                <a:schemeClr val="dk1"/>
              </a:buClr>
              <a:buSzPts val="1200"/>
              <a:buFont typeface="Trebuchet MS"/>
              <a:buNone/>
            </a:pPr>
            <a:r>
              <a:rPr lang="en" sz="1200">
                <a:solidFill>
                  <a:schemeClr val="dk2"/>
                </a:solidFill>
              </a:rPr>
              <a:t>    my_model = train(m,h)</a:t>
            </a:r>
            <a:endParaRPr>
              <a:solidFill>
                <a:schemeClr val="dk2"/>
              </a:solidFill>
            </a:endParaRPr>
          </a:p>
          <a:p>
            <a:pPr indent="0" lvl="0" marL="0" rtl="0" algn="l">
              <a:lnSpc>
                <a:spcPct val="90000"/>
              </a:lnSpc>
              <a:spcBef>
                <a:spcPts val="1500"/>
              </a:spcBef>
              <a:spcAft>
                <a:spcPts val="0"/>
              </a:spcAft>
              <a:buClr>
                <a:schemeClr val="dk1"/>
              </a:buClr>
              <a:buSzPts val="1200"/>
              <a:buFont typeface="Trebuchet MS"/>
              <a:buNone/>
            </a:pPr>
            <a:r>
              <a:rPr lang="en" sz="1200">
                <a:solidFill>
                  <a:schemeClr val="dk2"/>
                </a:solidFill>
              </a:rPr>
              <a:t>    if acc(my_model) &gt; acc(best_model):</a:t>
            </a:r>
            <a:endParaRPr>
              <a:solidFill>
                <a:schemeClr val="dk2"/>
              </a:solidFill>
            </a:endParaRPr>
          </a:p>
          <a:p>
            <a:pPr indent="0" lvl="0" marL="0" rtl="0" algn="l">
              <a:lnSpc>
                <a:spcPct val="90000"/>
              </a:lnSpc>
              <a:spcBef>
                <a:spcPts val="1500"/>
              </a:spcBef>
              <a:spcAft>
                <a:spcPts val="0"/>
              </a:spcAft>
              <a:buClr>
                <a:schemeClr val="dk1"/>
              </a:buClr>
              <a:buSzPts val="1200"/>
              <a:buFont typeface="Trebuchet MS"/>
              <a:buNone/>
            </a:pPr>
            <a:r>
              <a:rPr lang="en" sz="1200">
                <a:solidFill>
                  <a:schemeClr val="dk2"/>
                </a:solidFill>
              </a:rPr>
              <a:t>        best_model = my_model</a:t>
            </a:r>
            <a:endParaRPr sz="1200">
              <a:solidFill>
                <a:schemeClr val="dk2"/>
              </a:solidFill>
            </a:endParaRPr>
          </a:p>
        </p:txBody>
      </p:sp>
      <p:sp>
        <p:nvSpPr>
          <p:cNvPr id="1384" name="Google Shape;1384;p171"/>
          <p:cNvSpPr txBox="1"/>
          <p:nvPr/>
        </p:nvSpPr>
        <p:spPr>
          <a:xfrm>
            <a:off x="6433073" y="1304733"/>
            <a:ext cx="2817924" cy="238527"/>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Trebuchet MS"/>
                <a:ea typeface="Trebuchet MS"/>
                <a:cs typeface="Trebuchet MS"/>
                <a:sym typeface="Trebuchet MS"/>
              </a:rPr>
              <a:t>Model Selection and Hyper-Parameter Tuning</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72"/>
          <p:cNvSpPr txBox="1"/>
          <p:nvPr>
            <p:ph idx="1" type="body"/>
          </p:nvPr>
        </p:nvSpPr>
        <p:spPr>
          <a:xfrm>
            <a:off x="430625" y="1441379"/>
            <a:ext cx="8290560" cy="3279846"/>
          </a:xfrm>
          <a:prstGeom prst="rect">
            <a:avLst/>
          </a:prstGeom>
          <a:noFill/>
          <a:ln>
            <a:noFill/>
          </a:ln>
        </p:spPr>
        <p:txBody>
          <a:bodyPr anchorCtr="0" anchor="t" bIns="38075" lIns="76200" spcFirstLastPara="1" rIns="76200" wrap="square" tIns="38075">
            <a:noAutofit/>
          </a:bodyPr>
          <a:lstStyle/>
          <a:p>
            <a:pPr indent="-184150" lvl="0" marL="190500" rtl="0" algn="l">
              <a:lnSpc>
                <a:spcPct val="90000"/>
              </a:lnSpc>
              <a:spcBef>
                <a:spcPts val="0"/>
              </a:spcBef>
              <a:spcAft>
                <a:spcPts val="0"/>
              </a:spcAft>
              <a:buClr>
                <a:schemeClr val="dk1"/>
              </a:buClr>
              <a:buSzPts val="1100"/>
              <a:buFont typeface="Trebuchet MS"/>
              <a:buChar char="•"/>
            </a:pPr>
            <a:r>
              <a:rPr lang="en"/>
              <a:t>XGBoost:</a:t>
            </a:r>
            <a:endParaRPr/>
          </a:p>
          <a:p>
            <a:pPr indent="-190500" lvl="1" marL="673100" rtl="0" algn="l">
              <a:lnSpc>
                <a:spcPct val="90000"/>
              </a:lnSpc>
              <a:spcBef>
                <a:spcPts val="1500"/>
              </a:spcBef>
              <a:spcAft>
                <a:spcPts val="0"/>
              </a:spcAft>
              <a:buSzPts val="1000"/>
              <a:buFont typeface="Trebuchet MS"/>
              <a:buChar char="•"/>
            </a:pPr>
            <a:r>
              <a:rPr lang="en"/>
              <a:t>Algorithm tuned for eXtreme performance and high efficiency</a:t>
            </a:r>
            <a:endParaRPr/>
          </a:p>
          <a:p>
            <a:pPr indent="-190500" lvl="1" marL="673100" rtl="0" algn="l">
              <a:lnSpc>
                <a:spcPct val="90000"/>
              </a:lnSpc>
              <a:spcBef>
                <a:spcPts val="1500"/>
              </a:spcBef>
              <a:spcAft>
                <a:spcPts val="0"/>
              </a:spcAft>
              <a:buSzPts val="1000"/>
              <a:buFont typeface="Trebuchet MS"/>
              <a:buChar char="•"/>
            </a:pPr>
            <a:r>
              <a:rPr lang="en"/>
              <a:t>Multi-GPU and Multi-Node Support </a:t>
            </a:r>
            <a:endParaRPr/>
          </a:p>
          <a:p>
            <a:pPr indent="-184150" lvl="0" marL="190500" rtl="0" algn="l">
              <a:lnSpc>
                <a:spcPct val="90000"/>
              </a:lnSpc>
              <a:spcBef>
                <a:spcPts val="1500"/>
              </a:spcBef>
              <a:spcAft>
                <a:spcPts val="0"/>
              </a:spcAft>
              <a:buClr>
                <a:schemeClr val="dk1"/>
              </a:buClr>
              <a:buSzPts val="1100"/>
              <a:buFont typeface="Trebuchet MS"/>
              <a:buChar char="•"/>
            </a:pPr>
            <a:r>
              <a:rPr lang="en"/>
              <a:t>RAPIDS:</a:t>
            </a:r>
            <a:endParaRPr/>
          </a:p>
          <a:p>
            <a:pPr indent="-190500" lvl="1" marL="673100" rtl="0" algn="l">
              <a:lnSpc>
                <a:spcPct val="90000"/>
              </a:lnSpc>
              <a:spcBef>
                <a:spcPts val="1500"/>
              </a:spcBef>
              <a:spcAft>
                <a:spcPts val="0"/>
              </a:spcAft>
              <a:buSzPts val="1000"/>
              <a:buFont typeface="Trebuchet MS"/>
              <a:buChar char="•"/>
            </a:pPr>
            <a:r>
              <a:rPr lang="en"/>
              <a:t>End-to-end data science &amp; analytics pipeline entirely on GPU</a:t>
            </a:r>
            <a:endParaRPr/>
          </a:p>
          <a:p>
            <a:pPr indent="-190500" lvl="1" marL="673100" rtl="0" algn="l">
              <a:lnSpc>
                <a:spcPct val="90000"/>
              </a:lnSpc>
              <a:spcBef>
                <a:spcPts val="1500"/>
              </a:spcBef>
              <a:spcAft>
                <a:spcPts val="0"/>
              </a:spcAft>
              <a:buSzPts val="1000"/>
              <a:buFont typeface="Trebuchet MS"/>
              <a:buChar char="•"/>
            </a:pPr>
            <a:r>
              <a:rPr lang="en"/>
              <a:t>User-friendly Python interfaces</a:t>
            </a:r>
            <a:endParaRPr/>
          </a:p>
          <a:p>
            <a:pPr indent="-190500" lvl="1" marL="673100" rtl="0" algn="l">
              <a:lnSpc>
                <a:spcPct val="90000"/>
              </a:lnSpc>
              <a:spcBef>
                <a:spcPts val="1500"/>
              </a:spcBef>
              <a:spcAft>
                <a:spcPts val="0"/>
              </a:spcAft>
              <a:buSzPts val="1000"/>
              <a:buFont typeface="Trebuchet MS"/>
              <a:buChar char="•"/>
            </a:pPr>
            <a:r>
              <a:rPr lang="en"/>
              <a:t>Relies on CUDA primitives, exposes parallelism and high-memory bandwidth</a:t>
            </a:r>
            <a:endParaRPr/>
          </a:p>
          <a:p>
            <a:pPr indent="-190500" lvl="1" marL="673100" rtl="0" algn="l">
              <a:lnSpc>
                <a:spcPct val="90000"/>
              </a:lnSpc>
              <a:spcBef>
                <a:spcPts val="1500"/>
              </a:spcBef>
              <a:spcAft>
                <a:spcPts val="0"/>
              </a:spcAft>
              <a:buSzPts val="1000"/>
              <a:buFont typeface="Trebuchet MS"/>
              <a:buChar char="•"/>
            </a:pPr>
            <a:r>
              <a:rPr lang="en"/>
              <a:t>Benefits from DGX system designs (NVLINK, NVSWITCH, dense compute platform)</a:t>
            </a:r>
            <a:endParaRPr/>
          </a:p>
          <a:p>
            <a:pPr indent="-190500" lvl="1" marL="673100" rtl="0" algn="l">
              <a:lnSpc>
                <a:spcPct val="90000"/>
              </a:lnSpc>
              <a:spcBef>
                <a:spcPts val="1500"/>
              </a:spcBef>
              <a:spcAft>
                <a:spcPts val="0"/>
              </a:spcAft>
              <a:buSzPts val="1000"/>
              <a:buFont typeface="Trebuchet MS"/>
              <a:buChar char="•"/>
            </a:pPr>
            <a:r>
              <a:rPr lang="en"/>
              <a:t>Dask integration for managing workers &amp; data in distributed environments</a:t>
            </a:r>
            <a:endParaRPr/>
          </a:p>
          <a:p>
            <a:pPr indent="-127000" lvl="1" marL="673100" rtl="0" algn="l">
              <a:lnSpc>
                <a:spcPct val="90000"/>
              </a:lnSpc>
              <a:spcBef>
                <a:spcPts val="1500"/>
              </a:spcBef>
              <a:spcAft>
                <a:spcPts val="0"/>
              </a:spcAft>
              <a:buSzPts val="1000"/>
              <a:buFont typeface="Trebuchet MS"/>
              <a:buNone/>
            </a:pPr>
            <a:r>
              <a:t/>
            </a:r>
            <a:endParaRPr/>
          </a:p>
          <a:p>
            <a:pPr indent="-114300" lvl="0" marL="190500" rtl="0" algn="l">
              <a:lnSpc>
                <a:spcPct val="90000"/>
              </a:lnSpc>
              <a:spcBef>
                <a:spcPts val="1500"/>
              </a:spcBef>
              <a:spcAft>
                <a:spcPts val="0"/>
              </a:spcAft>
              <a:buClr>
                <a:schemeClr val="dk1"/>
              </a:buClr>
              <a:buSzPts val="1100"/>
              <a:buFont typeface="Trebuchet MS"/>
              <a:buNone/>
            </a:pPr>
            <a:r>
              <a:t/>
            </a:r>
            <a:endParaRPr/>
          </a:p>
        </p:txBody>
      </p:sp>
      <p:sp>
        <p:nvSpPr>
          <p:cNvPr id="1390" name="Google Shape;1390;p172"/>
          <p:cNvSpPr txBox="1"/>
          <p:nvPr/>
        </p:nvSpPr>
        <p:spPr>
          <a:xfrm>
            <a:off x="415290" y="986104"/>
            <a:ext cx="8313420"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chemeClr val="dk1"/>
              </a:buClr>
              <a:buSzPts val="2000"/>
              <a:buFont typeface="Trebuchet MS"/>
              <a:buNone/>
            </a:pPr>
            <a:r>
              <a:rPr b="0" i="0" lang="en" sz="2000" u="none" cap="none" strike="noStrike">
                <a:solidFill>
                  <a:schemeClr val="lt2"/>
                </a:solidFill>
                <a:latin typeface="Trebuchet MS"/>
                <a:ea typeface="Trebuchet MS"/>
                <a:cs typeface="Trebuchet MS"/>
                <a:sym typeface="Trebuchet MS"/>
              </a:rPr>
              <a:t>Multi-GPU, Multi-Node, Scalability</a:t>
            </a:r>
            <a:endParaRPr b="0" i="0" sz="1200" u="none" cap="none" strike="noStrike">
              <a:solidFill>
                <a:srgbClr val="000000"/>
              </a:solidFill>
              <a:latin typeface="Arial"/>
              <a:ea typeface="Arial"/>
              <a:cs typeface="Arial"/>
              <a:sym typeface="Arial"/>
            </a:endParaRPr>
          </a:p>
        </p:txBody>
      </p:sp>
      <p:sp>
        <p:nvSpPr>
          <p:cNvPr id="1391" name="Google Shape;1391;p172"/>
          <p:cNvSpPr txBox="1"/>
          <p:nvPr/>
        </p:nvSpPr>
        <p:spPr>
          <a:xfrm>
            <a:off x="415290" y="551016"/>
            <a:ext cx="8313420" cy="492443"/>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Clr>
                <a:srgbClr val="000000"/>
              </a:buClr>
              <a:buSzPts val="3000"/>
              <a:buFont typeface="Arial"/>
              <a:buNone/>
            </a:pPr>
            <a:r>
              <a:rPr b="1" i="0" lang="en" sz="3000" u="none" cap="none" strike="noStrike">
                <a:solidFill>
                  <a:schemeClr val="dk2"/>
                </a:solidFill>
                <a:latin typeface="Trebuchet MS"/>
                <a:ea typeface="Trebuchet MS"/>
                <a:cs typeface="Trebuchet MS"/>
                <a:sym typeface="Trebuchet MS"/>
              </a:rPr>
              <a:t>RAPIDS WITH XGBOOST</a:t>
            </a:r>
            <a:endParaRPr b="0" i="0" sz="1200" u="none" cap="none" strike="noStrike">
              <a:solidFill>
                <a:srgbClr val="000000"/>
              </a:solidFill>
              <a:latin typeface="Arial"/>
              <a:ea typeface="Arial"/>
              <a:cs typeface="Arial"/>
              <a:sym typeface="Arial"/>
            </a:endParaRPr>
          </a:p>
        </p:txBody>
      </p:sp>
      <p:sp>
        <p:nvSpPr>
          <p:cNvPr id="1392" name="Google Shape;1392;p172"/>
          <p:cNvSpPr/>
          <p:nvPr/>
        </p:nvSpPr>
        <p:spPr>
          <a:xfrm>
            <a:off x="8236857" y="4739822"/>
            <a:ext cx="907143" cy="403678"/>
          </a:xfrm>
          <a:prstGeom prst="rect">
            <a:avLst/>
          </a:prstGeom>
          <a:solidFill>
            <a:schemeClr val="lt1"/>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73"/>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Work through the first reflection</a:t>
            </a:r>
            <a:endParaRPr/>
          </a:p>
        </p:txBody>
      </p:sp>
      <p:pic>
        <p:nvPicPr>
          <p:cNvPr id="1398" name="Google Shape;1398;p173"/>
          <p:cNvPicPr preferRelativeResize="0"/>
          <p:nvPr/>
        </p:nvPicPr>
        <p:blipFill rotWithShape="1">
          <a:blip r:embed="rId3">
            <a:alphaModFix/>
          </a:blip>
          <a:srcRect b="0" l="0" r="0" t="0"/>
          <a:stretch/>
        </p:blipFill>
        <p:spPr>
          <a:xfrm>
            <a:off x="469514" y="1791267"/>
            <a:ext cx="8520546" cy="17008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74"/>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Train a binary classifier and stop here</a:t>
            </a:r>
            <a:endParaRPr/>
          </a:p>
        </p:txBody>
      </p:sp>
      <p:pic>
        <p:nvPicPr>
          <p:cNvPr id="1404" name="Google Shape;1404;p174"/>
          <p:cNvPicPr preferRelativeResize="0"/>
          <p:nvPr/>
        </p:nvPicPr>
        <p:blipFill rotWithShape="1">
          <a:blip r:embed="rId3">
            <a:alphaModFix/>
          </a:blip>
          <a:srcRect b="0" l="0" r="0" t="0"/>
          <a:stretch/>
        </p:blipFill>
        <p:spPr>
          <a:xfrm>
            <a:off x="0" y="34061"/>
            <a:ext cx="9144000" cy="5075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75"/>
          <p:cNvSpPr txBox="1"/>
          <p:nvPr>
            <p:ph type="title"/>
          </p:nvPr>
        </p:nvSpPr>
        <p:spPr>
          <a:xfrm>
            <a:off x="415290" y="6145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Multi-Class Classifier Challenge</a:t>
            </a:r>
            <a:endParaRPr/>
          </a:p>
        </p:txBody>
      </p:sp>
      <p:pic>
        <p:nvPicPr>
          <p:cNvPr id="1410" name="Google Shape;1410;p175"/>
          <p:cNvPicPr preferRelativeResize="0"/>
          <p:nvPr/>
        </p:nvPicPr>
        <p:blipFill rotWithShape="1">
          <a:blip r:embed="rId3">
            <a:alphaModFix/>
          </a:blip>
          <a:srcRect b="0" l="0" r="0" t="0"/>
          <a:stretch/>
        </p:blipFill>
        <p:spPr>
          <a:xfrm>
            <a:off x="0" y="1425589"/>
            <a:ext cx="9144000" cy="22923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76"/>
          <p:cNvSpPr txBox="1"/>
          <p:nvPr>
            <p:ph type="title"/>
          </p:nvPr>
        </p:nvSpPr>
        <p:spPr>
          <a:xfrm>
            <a:off x="372141" y="2238508"/>
            <a:ext cx="8266813" cy="1144949"/>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br>
              <a:rPr lang="en">
                <a:solidFill>
                  <a:schemeClr val="lt1"/>
                </a:solidFill>
              </a:rPr>
            </a:br>
            <a:r>
              <a:rPr lang="en"/>
              <a:t>Exercise </a:t>
            </a:r>
            <a:r>
              <a:rPr lang="en">
                <a:solidFill>
                  <a:schemeClr val="lt1"/>
                </a:solidFill>
              </a:rPr>
              <a:t>2</a:t>
            </a:r>
            <a:br>
              <a:rPr lang="en">
                <a:solidFill>
                  <a:schemeClr val="lt1"/>
                </a:solidFill>
              </a:rPr>
            </a:br>
            <a:r>
              <a:rPr lang="en">
                <a:solidFill>
                  <a:schemeClr val="lt1"/>
                </a:solidFill>
              </a:rPr>
              <a:t> </a:t>
            </a:r>
            <a:br>
              <a:rPr lang="en">
                <a:solidFill>
                  <a:schemeClr val="lt1"/>
                </a:solidFill>
              </a:rPr>
            </a:br>
            <a:r>
              <a:rPr b="0" lang="en">
                <a:solidFill>
                  <a:schemeClr val="lt1"/>
                </a:solidFill>
              </a:rPr>
              <a:t>WHAT IF YOU DID NOT HAVE LABELS FOR YOUR DATASET ?</a:t>
            </a:r>
            <a:endParaRPr b="0">
              <a:solidFill>
                <a:srgbClr val="E0E0E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77"/>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SzPts val="1200"/>
              <a:buNone/>
            </a:pPr>
            <a:r>
              <a:rPr lang="en"/>
              <a:t>UNSUPERVISED DETECTION METHODS</a:t>
            </a:r>
            <a:endParaRPr/>
          </a:p>
        </p:txBody>
      </p:sp>
      <p:sp>
        <p:nvSpPr>
          <p:cNvPr id="1422" name="Google Shape;1422;p177"/>
          <p:cNvSpPr txBox="1"/>
          <p:nvPr>
            <p:ph idx="1" type="body"/>
          </p:nvPr>
        </p:nvSpPr>
        <p:spPr>
          <a:xfrm>
            <a:off x="428860" y="1423997"/>
            <a:ext cx="4921528" cy="3078132"/>
          </a:xfrm>
          <a:prstGeom prst="rect">
            <a:avLst/>
          </a:prstGeom>
          <a:noFill/>
          <a:ln>
            <a:noFill/>
          </a:ln>
        </p:spPr>
        <p:txBody>
          <a:bodyPr anchorCtr="0" anchor="t" bIns="38075" lIns="76200" spcFirstLastPara="1" rIns="76200" wrap="square" tIns="38075">
            <a:noAutofit/>
          </a:bodyPr>
          <a:lstStyle/>
          <a:p>
            <a:pPr indent="-298450" lvl="0" marL="292100" rtl="0" algn="l">
              <a:lnSpc>
                <a:spcPct val="90000"/>
              </a:lnSpc>
              <a:spcBef>
                <a:spcPts val="0"/>
              </a:spcBef>
              <a:spcAft>
                <a:spcPts val="0"/>
              </a:spcAft>
              <a:buSzPts val="1700"/>
              <a:buFont typeface="Arial"/>
              <a:buChar char="•"/>
            </a:pPr>
            <a:r>
              <a:rPr lang="en"/>
              <a:t>Statistical methods assume that the data can be modeled from a specific distribution</a:t>
            </a:r>
            <a:endParaRPr/>
          </a:p>
          <a:p>
            <a:pPr indent="-285750" lvl="1" marL="762000" rtl="0" algn="l">
              <a:lnSpc>
                <a:spcPct val="90000"/>
              </a:lnSpc>
              <a:spcBef>
                <a:spcPts val="1500"/>
              </a:spcBef>
              <a:spcAft>
                <a:spcPts val="0"/>
              </a:spcAft>
              <a:buSzPts val="1500"/>
              <a:buFont typeface="Arial"/>
              <a:buChar char="•"/>
            </a:pPr>
            <a:r>
              <a:rPr lang="en"/>
              <a:t>Anomalous if probability is less than threshold </a:t>
            </a:r>
            <a:endParaRPr/>
          </a:p>
          <a:p>
            <a:pPr indent="-298450" lvl="0" marL="292100" rtl="0" algn="l">
              <a:lnSpc>
                <a:spcPct val="90000"/>
              </a:lnSpc>
              <a:spcBef>
                <a:spcPts val="1500"/>
              </a:spcBef>
              <a:spcAft>
                <a:spcPts val="0"/>
              </a:spcAft>
              <a:buSzPts val="1700"/>
              <a:buFont typeface="Arial"/>
              <a:buChar char="•"/>
            </a:pPr>
            <a:r>
              <a:rPr lang="en"/>
              <a:t>Proximity methods use distance to define anomalies</a:t>
            </a:r>
            <a:endParaRPr/>
          </a:p>
          <a:p>
            <a:pPr indent="-285750" lvl="1" marL="762000" rtl="0" algn="l">
              <a:lnSpc>
                <a:spcPct val="90000"/>
              </a:lnSpc>
              <a:spcBef>
                <a:spcPts val="1500"/>
              </a:spcBef>
              <a:spcAft>
                <a:spcPts val="0"/>
              </a:spcAft>
              <a:buSzPts val="1500"/>
              <a:buFont typeface="Arial"/>
              <a:buChar char="•"/>
            </a:pPr>
            <a:r>
              <a:rPr lang="en"/>
              <a:t>Anomalous if distance from centroid greater than threshold</a:t>
            </a:r>
            <a:endParaRPr/>
          </a:p>
          <a:p>
            <a:pPr indent="-298450" lvl="0" marL="292100" rtl="0" algn="l">
              <a:lnSpc>
                <a:spcPct val="90000"/>
              </a:lnSpc>
              <a:spcBef>
                <a:spcPts val="1500"/>
              </a:spcBef>
              <a:spcAft>
                <a:spcPts val="0"/>
              </a:spcAft>
              <a:buSzPts val="1700"/>
              <a:buFont typeface="Arial"/>
              <a:buChar char="•"/>
            </a:pPr>
            <a:r>
              <a:rPr lang="en"/>
              <a:t>Deviation methods use lower-dimensional embeddings and reconstruction error</a:t>
            </a:r>
            <a:endParaRPr/>
          </a:p>
          <a:p>
            <a:pPr indent="-285750" lvl="1" marL="762000" rtl="0" algn="l">
              <a:lnSpc>
                <a:spcPct val="90000"/>
              </a:lnSpc>
              <a:spcBef>
                <a:spcPts val="1500"/>
              </a:spcBef>
              <a:spcAft>
                <a:spcPts val="0"/>
              </a:spcAft>
              <a:buSzPts val="1500"/>
              <a:buFont typeface="Arial"/>
              <a:buChar char="•"/>
            </a:pPr>
            <a:r>
              <a:rPr lang="en"/>
              <a:t>Anomalous if reconstruction error is greater than one or standard deviations</a:t>
            </a:r>
            <a:endParaRPr/>
          </a:p>
          <a:p>
            <a:pPr indent="-190500" lvl="0" marL="292100" rtl="0" algn="l">
              <a:lnSpc>
                <a:spcPct val="90000"/>
              </a:lnSpc>
              <a:spcBef>
                <a:spcPts val="1500"/>
              </a:spcBef>
              <a:spcAft>
                <a:spcPts val="0"/>
              </a:spcAft>
              <a:buSzPts val="1700"/>
              <a:buFont typeface="Arial"/>
              <a:buNone/>
            </a:pPr>
            <a:r>
              <a:t/>
            </a:r>
            <a:endParaRPr/>
          </a:p>
          <a:p>
            <a:pPr indent="-190500" lvl="0" marL="292100" rtl="0" algn="l">
              <a:lnSpc>
                <a:spcPct val="90000"/>
              </a:lnSpc>
              <a:spcBef>
                <a:spcPts val="1500"/>
              </a:spcBef>
              <a:spcAft>
                <a:spcPts val="0"/>
              </a:spcAft>
              <a:buSzPts val="1700"/>
              <a:buFont typeface="Arial"/>
              <a:buNone/>
            </a:pPr>
            <a:r>
              <a:t/>
            </a:r>
            <a:endParaRPr/>
          </a:p>
        </p:txBody>
      </p:sp>
      <p:sp>
        <p:nvSpPr>
          <p:cNvPr id="1423" name="Google Shape;1423;p177"/>
          <p:cNvSpPr txBox="1"/>
          <p:nvPr>
            <p:ph idx="2" type="body"/>
          </p:nvPr>
        </p:nvSpPr>
        <p:spPr>
          <a:xfrm>
            <a:off x="415290" y="986111"/>
            <a:ext cx="4935098" cy="437886"/>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SzPts val="1300"/>
              <a:buFont typeface="Trebuchet MS"/>
              <a:buNone/>
            </a:pPr>
            <a:r>
              <a:rPr lang="en" sz="1300"/>
              <a:t>Statistical, proximity, and deviation</a:t>
            </a:r>
            <a:endParaRPr/>
          </a:p>
        </p:txBody>
      </p:sp>
      <p:pic>
        <p:nvPicPr>
          <p:cNvPr descr="enter image description here" id="1424" name="Google Shape;1424;p177"/>
          <p:cNvPicPr preferRelativeResize="0"/>
          <p:nvPr/>
        </p:nvPicPr>
        <p:blipFill rotWithShape="1">
          <a:blip r:embed="rId3">
            <a:alphaModFix/>
          </a:blip>
          <a:srcRect b="0" l="0" r="0" t="0"/>
          <a:stretch/>
        </p:blipFill>
        <p:spPr>
          <a:xfrm>
            <a:off x="5453063" y="737964"/>
            <a:ext cx="3413125" cy="3452813"/>
          </a:xfrm>
          <a:prstGeom prst="rect">
            <a:avLst/>
          </a:prstGeom>
          <a:noFill/>
          <a:ln>
            <a:noFill/>
          </a:ln>
        </p:spPr>
      </p:pic>
      <p:sp>
        <p:nvSpPr>
          <p:cNvPr id="1425" name="Google Shape;1425;p177"/>
          <p:cNvSpPr txBox="1"/>
          <p:nvPr/>
        </p:nvSpPr>
        <p:spPr>
          <a:xfrm>
            <a:off x="5079999" y="4255372"/>
            <a:ext cx="4516438" cy="18081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800"/>
              <a:buFont typeface="Trebuchet MS"/>
              <a:buNone/>
            </a:pPr>
            <a:r>
              <a:rPr b="0" i="0" lang="en" sz="800" u="sng" cap="none" strike="noStrike">
                <a:solidFill>
                  <a:schemeClr val="hlink"/>
                </a:solidFill>
                <a:latin typeface="Trebuchet MS"/>
                <a:ea typeface="Trebuchet MS"/>
                <a:cs typeface="Trebuchet MS"/>
                <a:sym typeface="Trebuchet MS"/>
                <a:hlinkClick r:id="rId4"/>
              </a:rPr>
              <a:t>https://stats.stackexchange.com/questions/160260/anomaly-detection-based-on-clustering</a:t>
            </a:r>
            <a:endParaRPr b="0" i="0" sz="800" u="none" cap="none" strike="noStrike">
              <a:solidFill>
                <a:srgbClr val="00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78"/>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SzPts val="1200"/>
              <a:buNone/>
            </a:pPr>
            <a:r>
              <a:rPr lang="en"/>
              <a:t>AUTOENCODERS</a:t>
            </a:r>
            <a:endParaRPr/>
          </a:p>
        </p:txBody>
      </p:sp>
      <p:sp>
        <p:nvSpPr>
          <p:cNvPr id="1432" name="Google Shape;1432;p178"/>
          <p:cNvSpPr txBox="1"/>
          <p:nvPr>
            <p:ph idx="1" type="body"/>
          </p:nvPr>
        </p:nvSpPr>
        <p:spPr>
          <a:xfrm>
            <a:off x="1" y="1588433"/>
            <a:ext cx="4699000" cy="3078132"/>
          </a:xfrm>
          <a:prstGeom prst="rect">
            <a:avLst/>
          </a:prstGeom>
          <a:noFill/>
          <a:ln>
            <a:noFill/>
          </a:ln>
        </p:spPr>
        <p:txBody>
          <a:bodyPr anchorCtr="0" anchor="t" bIns="38075" lIns="76200" spcFirstLastPara="1" rIns="76200" wrap="square" tIns="38075">
            <a:noAutofit/>
          </a:bodyPr>
          <a:lstStyle/>
          <a:p>
            <a:pPr indent="-285750" lvl="0" marL="292100" rtl="0" algn="l">
              <a:lnSpc>
                <a:spcPct val="90000"/>
              </a:lnSpc>
              <a:spcBef>
                <a:spcPts val="0"/>
              </a:spcBef>
              <a:spcAft>
                <a:spcPts val="0"/>
              </a:spcAft>
              <a:buSzPts val="1300"/>
              <a:buFont typeface="Arial"/>
              <a:buChar char="•"/>
            </a:pPr>
            <a:r>
              <a:rPr lang="en" sz="1300"/>
              <a:t>Autoencoders are a form of unsupervised learning and have applications outside of anomaly detection</a:t>
            </a:r>
            <a:endParaRPr/>
          </a:p>
          <a:p>
            <a:pPr indent="-285750" lvl="0" marL="292100" rtl="0" algn="l">
              <a:lnSpc>
                <a:spcPct val="90000"/>
              </a:lnSpc>
              <a:spcBef>
                <a:spcPts val="1500"/>
              </a:spcBef>
              <a:spcAft>
                <a:spcPts val="0"/>
              </a:spcAft>
              <a:buSzPts val="1300"/>
              <a:buFont typeface="Arial"/>
              <a:buChar char="•"/>
            </a:pPr>
            <a:r>
              <a:rPr lang="en" sz="1300"/>
              <a:t>An autoencoder consists of two parts the encoder and decoder</a:t>
            </a:r>
            <a:endParaRPr/>
          </a:p>
          <a:p>
            <a:pPr indent="-285750" lvl="0" marL="292100" rtl="0" algn="l">
              <a:lnSpc>
                <a:spcPct val="90000"/>
              </a:lnSpc>
              <a:spcBef>
                <a:spcPts val="1500"/>
              </a:spcBef>
              <a:spcAft>
                <a:spcPts val="0"/>
              </a:spcAft>
              <a:buSzPts val="1300"/>
              <a:buFont typeface="Arial"/>
              <a:buChar char="•"/>
            </a:pPr>
            <a:r>
              <a:rPr lang="en" sz="1300"/>
              <a:t>Encoder is a neural network that maps the input to a (typically) lower-dimensional space</a:t>
            </a:r>
            <a:endParaRPr/>
          </a:p>
          <a:p>
            <a:pPr indent="-285750" lvl="0" marL="292100" rtl="0" algn="l">
              <a:lnSpc>
                <a:spcPct val="90000"/>
              </a:lnSpc>
              <a:spcBef>
                <a:spcPts val="1500"/>
              </a:spcBef>
              <a:spcAft>
                <a:spcPts val="0"/>
              </a:spcAft>
              <a:buSzPts val="1300"/>
              <a:buFont typeface="Arial"/>
              <a:buChar char="•"/>
            </a:pPr>
            <a:r>
              <a:rPr lang="en" sz="1300"/>
              <a:t>Decoder is a neural network that maps the encoded data back to the input</a:t>
            </a:r>
            <a:endParaRPr/>
          </a:p>
          <a:p>
            <a:pPr indent="-285750" lvl="0" marL="292100" rtl="0" algn="l">
              <a:lnSpc>
                <a:spcPct val="90000"/>
              </a:lnSpc>
              <a:spcBef>
                <a:spcPts val="1500"/>
              </a:spcBef>
              <a:spcAft>
                <a:spcPts val="0"/>
              </a:spcAft>
              <a:buSzPts val="1300"/>
              <a:buFont typeface="Arial"/>
              <a:buChar char="•"/>
            </a:pPr>
            <a:r>
              <a:rPr lang="en" sz="1300"/>
              <a:t>Anomalies have high reconstruction error </a:t>
            </a:r>
            <a:endParaRPr/>
          </a:p>
          <a:p>
            <a:pPr indent="0" lvl="0" marL="0" rtl="0" algn="l">
              <a:lnSpc>
                <a:spcPct val="90000"/>
              </a:lnSpc>
              <a:spcBef>
                <a:spcPts val="1500"/>
              </a:spcBef>
              <a:spcAft>
                <a:spcPts val="0"/>
              </a:spcAft>
              <a:buClr>
                <a:schemeClr val="dk1"/>
              </a:buClr>
              <a:buSzPts val="1300"/>
              <a:buFont typeface="Trebuchet MS"/>
              <a:buNone/>
            </a:pPr>
            <a:r>
              <a:t/>
            </a:r>
            <a:endParaRPr sz="1300"/>
          </a:p>
          <a:p>
            <a:pPr indent="-203200" lvl="0" marL="292100" rtl="0" algn="l">
              <a:lnSpc>
                <a:spcPct val="90000"/>
              </a:lnSpc>
              <a:spcBef>
                <a:spcPts val="1500"/>
              </a:spcBef>
              <a:spcAft>
                <a:spcPts val="0"/>
              </a:spcAft>
              <a:buSzPts val="1300"/>
              <a:buFont typeface="Arial"/>
              <a:buNone/>
            </a:pPr>
            <a:r>
              <a:t/>
            </a:r>
            <a:endParaRPr sz="1300"/>
          </a:p>
        </p:txBody>
      </p:sp>
      <p:sp>
        <p:nvSpPr>
          <p:cNvPr id="1433" name="Google Shape;1433;p178"/>
          <p:cNvSpPr txBox="1"/>
          <p:nvPr>
            <p:ph idx="2" type="body"/>
          </p:nvPr>
        </p:nvSpPr>
        <p:spPr>
          <a:xfrm>
            <a:off x="415290" y="986111"/>
            <a:ext cx="4935098" cy="437886"/>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SzPts val="1300"/>
              <a:buFont typeface="Trebuchet MS"/>
              <a:buNone/>
            </a:pPr>
            <a:r>
              <a:rPr lang="en" sz="1300"/>
              <a:t>Deviation based anomaly detection method</a:t>
            </a:r>
            <a:endParaRPr/>
          </a:p>
        </p:txBody>
      </p:sp>
      <p:pic>
        <p:nvPicPr>
          <p:cNvPr id="1434" name="Google Shape;1434;p178"/>
          <p:cNvPicPr preferRelativeResize="0"/>
          <p:nvPr/>
        </p:nvPicPr>
        <p:blipFill rotWithShape="1">
          <a:blip r:embed="rId3">
            <a:alphaModFix/>
          </a:blip>
          <a:srcRect b="0" l="0" r="0" t="0"/>
          <a:stretch/>
        </p:blipFill>
        <p:spPr>
          <a:xfrm>
            <a:off x="4479573" y="476935"/>
            <a:ext cx="5079998" cy="46290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79"/>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SzPts val="1200"/>
              <a:buNone/>
            </a:pPr>
            <a:r>
              <a:rPr lang="en"/>
              <a:t>AUTOENCODER FLAVORS</a:t>
            </a:r>
            <a:endParaRPr/>
          </a:p>
        </p:txBody>
      </p:sp>
      <p:sp>
        <p:nvSpPr>
          <p:cNvPr id="1441" name="Google Shape;1441;p179"/>
          <p:cNvSpPr txBox="1"/>
          <p:nvPr>
            <p:ph idx="2" type="body"/>
          </p:nvPr>
        </p:nvSpPr>
        <p:spPr>
          <a:xfrm>
            <a:off x="983790" y="1236927"/>
            <a:ext cx="1577023" cy="437886"/>
          </a:xfrm>
          <a:prstGeom prst="rect">
            <a:avLst/>
          </a:prstGeom>
          <a:noFill/>
          <a:ln>
            <a:noFill/>
          </a:ln>
        </p:spPr>
        <p:txBody>
          <a:bodyPr anchorCtr="0" anchor="t" bIns="38075" lIns="76200" spcFirstLastPara="1" rIns="76200" wrap="square" tIns="38075">
            <a:noAutofit/>
          </a:bodyPr>
          <a:lstStyle/>
          <a:p>
            <a:pPr indent="0" lvl="0" marL="0" rtl="0" algn="ctr">
              <a:lnSpc>
                <a:spcPct val="90000"/>
              </a:lnSpc>
              <a:spcBef>
                <a:spcPts val="0"/>
              </a:spcBef>
              <a:spcAft>
                <a:spcPts val="0"/>
              </a:spcAft>
              <a:buSzPts val="1700"/>
              <a:buFont typeface="Trebuchet MS"/>
              <a:buNone/>
            </a:pPr>
            <a:r>
              <a:rPr lang="en" sz="1700"/>
              <a:t>Sparse</a:t>
            </a:r>
            <a:endParaRPr/>
          </a:p>
        </p:txBody>
      </p:sp>
      <p:pic>
        <p:nvPicPr>
          <p:cNvPr descr="A diagram of a sparse autoencoder network. The input vector \(\mathbf{x}\)  is converted to a sparse representation on the hidden layer as \(\mathbf{z}\) and then reconstructed as \(\mathbf{\widetilde{x}}\)." id="1442" name="Google Shape;1442;p179"/>
          <p:cNvPicPr preferRelativeResize="0"/>
          <p:nvPr/>
        </p:nvPicPr>
        <p:blipFill rotWithShape="1">
          <a:blip r:embed="rId3">
            <a:alphaModFix/>
          </a:blip>
          <a:srcRect b="0" l="0" r="0" t="0"/>
          <a:stretch/>
        </p:blipFill>
        <p:spPr>
          <a:xfrm>
            <a:off x="188771" y="1674813"/>
            <a:ext cx="3167063" cy="2809875"/>
          </a:xfrm>
          <a:prstGeom prst="rect">
            <a:avLst/>
          </a:prstGeom>
          <a:noFill/>
          <a:ln>
            <a:noFill/>
          </a:ln>
        </p:spPr>
      </p:pic>
      <p:sp>
        <p:nvSpPr>
          <p:cNvPr id="1443" name="Google Shape;1443;p179"/>
          <p:cNvSpPr txBox="1"/>
          <p:nvPr/>
        </p:nvSpPr>
        <p:spPr>
          <a:xfrm>
            <a:off x="188771" y="4703720"/>
            <a:ext cx="4516438" cy="18081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None/>
            </a:pPr>
            <a:r>
              <a:rPr b="0" i="0" lang="en" sz="700" u="sng" cap="none" strike="noStrike">
                <a:solidFill>
                  <a:schemeClr val="hlink"/>
                </a:solidFill>
                <a:latin typeface="Trebuchet MS"/>
                <a:ea typeface="Trebuchet MS"/>
                <a:cs typeface="Trebuchet MS"/>
                <a:sym typeface="Trebuchet MS"/>
                <a:hlinkClick r:id="rId4"/>
              </a:rPr>
              <a:t>https://medium.com/@venkatakrishna.jonnalagadda/sparse-stacked-and-variational-autoencoder-efe5bfe73b64</a:t>
            </a:r>
            <a:endParaRPr b="0" i="0" sz="700" u="none" cap="none" strike="noStrike">
              <a:solidFill>
                <a:srgbClr val="000000"/>
              </a:solidFill>
              <a:latin typeface="Trebuchet MS"/>
              <a:ea typeface="Trebuchet MS"/>
              <a:cs typeface="Trebuchet MS"/>
              <a:sym typeface="Trebuchet MS"/>
            </a:endParaRPr>
          </a:p>
        </p:txBody>
      </p:sp>
      <p:pic>
        <p:nvPicPr>
          <p:cNvPr descr="https://wikidocs.net/images/page/3413/denoisingAE.png" id="1444" name="Google Shape;1444;p179"/>
          <p:cNvPicPr preferRelativeResize="0"/>
          <p:nvPr/>
        </p:nvPicPr>
        <p:blipFill rotWithShape="1">
          <a:blip r:embed="rId5">
            <a:alphaModFix/>
          </a:blip>
          <a:srcRect b="0" l="0" r="0" t="0"/>
          <a:stretch/>
        </p:blipFill>
        <p:spPr>
          <a:xfrm>
            <a:off x="5506597" y="986111"/>
            <a:ext cx="3359591" cy="2344272"/>
          </a:xfrm>
          <a:prstGeom prst="rect">
            <a:avLst/>
          </a:prstGeom>
          <a:noFill/>
          <a:ln>
            <a:noFill/>
          </a:ln>
        </p:spPr>
      </p:pic>
      <p:pic>
        <p:nvPicPr>
          <p:cNvPr descr="denoised digits" id="1445" name="Google Shape;1445;p179"/>
          <p:cNvPicPr preferRelativeResize="0"/>
          <p:nvPr/>
        </p:nvPicPr>
        <p:blipFill rotWithShape="1">
          <a:blip r:embed="rId6">
            <a:alphaModFix/>
          </a:blip>
          <a:srcRect b="0" l="0" r="0" t="0"/>
          <a:stretch/>
        </p:blipFill>
        <p:spPr>
          <a:xfrm>
            <a:off x="4175125" y="3459006"/>
            <a:ext cx="4762500" cy="1206500"/>
          </a:xfrm>
          <a:prstGeom prst="rect">
            <a:avLst/>
          </a:prstGeom>
          <a:noFill/>
          <a:ln>
            <a:noFill/>
          </a:ln>
        </p:spPr>
      </p:pic>
      <p:sp>
        <p:nvSpPr>
          <p:cNvPr id="1446" name="Google Shape;1446;p179"/>
          <p:cNvSpPr txBox="1"/>
          <p:nvPr/>
        </p:nvSpPr>
        <p:spPr>
          <a:xfrm>
            <a:off x="5350388" y="4703720"/>
            <a:ext cx="4516438" cy="18081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800"/>
              <a:buFont typeface="Trebuchet MS"/>
              <a:buNone/>
            </a:pPr>
            <a:r>
              <a:rPr b="0" i="0" lang="en" sz="800" u="sng" cap="none" strike="noStrike">
                <a:solidFill>
                  <a:schemeClr val="hlink"/>
                </a:solidFill>
                <a:latin typeface="Trebuchet MS"/>
                <a:ea typeface="Trebuchet MS"/>
                <a:cs typeface="Trebuchet MS"/>
                <a:sym typeface="Trebuchet MS"/>
                <a:hlinkClick r:id="rId7"/>
              </a:rPr>
              <a:t>https://blog.keras.io/building-autoencoders-in-keras.html</a:t>
            </a:r>
            <a:endParaRPr b="0" i="0" sz="800" u="none" cap="none" strike="noStrike">
              <a:solidFill>
                <a:srgbClr val="000000"/>
              </a:solidFill>
              <a:latin typeface="Trebuchet MS"/>
              <a:ea typeface="Trebuchet MS"/>
              <a:cs typeface="Trebuchet MS"/>
              <a:sym typeface="Trebuchet MS"/>
            </a:endParaRPr>
          </a:p>
        </p:txBody>
      </p:sp>
      <p:sp>
        <p:nvSpPr>
          <p:cNvPr id="1447" name="Google Shape;1447;p179"/>
          <p:cNvSpPr txBox="1"/>
          <p:nvPr/>
        </p:nvSpPr>
        <p:spPr>
          <a:xfrm>
            <a:off x="5944727" y="347815"/>
            <a:ext cx="1577022"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rgbClr val="B3B3B3"/>
              </a:buClr>
              <a:buSzPts val="1700"/>
              <a:buFont typeface="Trebuchet MS"/>
              <a:buNone/>
            </a:pPr>
            <a:r>
              <a:rPr b="0" i="0" lang="en" sz="1700" u="none" cap="none" strike="noStrike">
                <a:solidFill>
                  <a:srgbClr val="76B900"/>
                </a:solidFill>
                <a:latin typeface="Trebuchet MS"/>
                <a:ea typeface="Trebuchet MS"/>
                <a:cs typeface="Trebuchet MS"/>
                <a:sym typeface="Trebuchet MS"/>
              </a:rPr>
              <a:t>Denoising</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5"/>
          <p:cNvSpPr txBox="1"/>
          <p:nvPr>
            <p:ph type="title"/>
          </p:nvPr>
        </p:nvSpPr>
        <p:spPr>
          <a:xfrm>
            <a:off x="415290" y="2325529"/>
            <a:ext cx="8313420" cy="492442"/>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SzPts val="1200"/>
              <a:buNone/>
            </a:pPr>
            <a:r>
              <a:rPr b="1" i="0" lang="en" sz="3000" u="none" cap="none" strike="noStrike">
                <a:solidFill>
                  <a:schemeClr val="lt1"/>
                </a:solidFill>
                <a:latin typeface="Trebuchet MS"/>
                <a:ea typeface="Trebuchet MS"/>
                <a:cs typeface="Trebuchet MS"/>
                <a:sym typeface="Trebuchet MS"/>
              </a:rPr>
              <a:t>Introduction to Anomaly Detection</a:t>
            </a:r>
            <a:endParaRPr b="1" i="0" sz="3000" u="none" cap="none" strike="noStrike">
              <a:solidFill>
                <a:schemeClr val="lt1"/>
              </a:solidFill>
              <a:latin typeface="Trebuchet MS"/>
              <a:ea typeface="Trebuchet MS"/>
              <a:cs typeface="Trebuchet MS"/>
              <a:sym typeface="Trebuchet MS"/>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80"/>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SzPts val="1200"/>
              <a:buNone/>
            </a:pPr>
            <a:r>
              <a:rPr lang="en"/>
              <a:t>MODULARITY</a:t>
            </a:r>
            <a:endParaRPr/>
          </a:p>
        </p:txBody>
      </p:sp>
      <p:sp>
        <p:nvSpPr>
          <p:cNvPr id="1454" name="Google Shape;1454;p180"/>
          <p:cNvSpPr txBox="1"/>
          <p:nvPr>
            <p:ph idx="2" type="body"/>
          </p:nvPr>
        </p:nvSpPr>
        <p:spPr>
          <a:xfrm>
            <a:off x="1115808" y="1370262"/>
            <a:ext cx="1577023" cy="437886"/>
          </a:xfrm>
          <a:prstGeom prst="rect">
            <a:avLst/>
          </a:prstGeom>
          <a:noFill/>
          <a:ln>
            <a:noFill/>
          </a:ln>
        </p:spPr>
        <p:txBody>
          <a:bodyPr anchorCtr="0" anchor="t" bIns="38075" lIns="76200" spcFirstLastPara="1" rIns="76200" wrap="square" tIns="38075">
            <a:noAutofit/>
          </a:bodyPr>
          <a:lstStyle/>
          <a:p>
            <a:pPr indent="0" lvl="0" marL="0" rtl="0" algn="ctr">
              <a:lnSpc>
                <a:spcPct val="90000"/>
              </a:lnSpc>
              <a:spcBef>
                <a:spcPts val="0"/>
              </a:spcBef>
              <a:spcAft>
                <a:spcPts val="0"/>
              </a:spcAft>
              <a:buSzPts val="1700"/>
              <a:buFont typeface="Trebuchet MS"/>
              <a:buNone/>
            </a:pPr>
            <a:r>
              <a:rPr lang="en" sz="1700"/>
              <a:t>Deep</a:t>
            </a:r>
            <a:endParaRPr/>
          </a:p>
        </p:txBody>
      </p:sp>
      <p:sp>
        <p:nvSpPr>
          <p:cNvPr id="1455" name="Google Shape;1455;p180"/>
          <p:cNvSpPr txBox="1"/>
          <p:nvPr/>
        </p:nvSpPr>
        <p:spPr>
          <a:xfrm>
            <a:off x="4162304" y="2385692"/>
            <a:ext cx="5071149" cy="18081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800"/>
              <a:buFont typeface="Trebuchet MS"/>
              <a:buNone/>
            </a:pPr>
            <a:r>
              <a:rPr b="0" i="0" lang="en" sz="800" u="sng" cap="none" strike="noStrike">
                <a:solidFill>
                  <a:schemeClr val="hlink"/>
                </a:solidFill>
                <a:latin typeface="Trebuchet MS"/>
                <a:ea typeface="Trebuchet MS"/>
                <a:cs typeface="Trebuchet MS"/>
                <a:sym typeface="Trebuchet MS"/>
                <a:hlinkClick r:id="rId3"/>
              </a:rPr>
              <a:t>https://swarbrickjones.wordpress.com/2015/04/29/convolutional-autoencoders-in-pythontheanolasagne/</a:t>
            </a:r>
            <a:endParaRPr b="0" i="0" sz="800" u="none" cap="none" strike="noStrike">
              <a:solidFill>
                <a:srgbClr val="000000"/>
              </a:solidFill>
              <a:latin typeface="Trebuchet MS"/>
              <a:ea typeface="Trebuchet MS"/>
              <a:cs typeface="Trebuchet MS"/>
              <a:sym typeface="Trebuchet MS"/>
            </a:endParaRPr>
          </a:p>
        </p:txBody>
      </p:sp>
      <p:sp>
        <p:nvSpPr>
          <p:cNvPr id="1456" name="Google Shape;1456;p180"/>
          <p:cNvSpPr txBox="1"/>
          <p:nvPr/>
        </p:nvSpPr>
        <p:spPr>
          <a:xfrm>
            <a:off x="5632011" y="2769218"/>
            <a:ext cx="1577023"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rgbClr val="B3B3B3"/>
              </a:buClr>
              <a:buSzPts val="1700"/>
              <a:buFont typeface="Trebuchet MS"/>
              <a:buNone/>
            </a:pPr>
            <a:r>
              <a:rPr b="0" i="0" lang="en" sz="1700" u="none" cap="none" strike="noStrike">
                <a:solidFill>
                  <a:srgbClr val="76B900"/>
                </a:solidFill>
                <a:latin typeface="Trebuchet MS"/>
                <a:ea typeface="Trebuchet MS"/>
                <a:cs typeface="Trebuchet MS"/>
                <a:sym typeface="Trebuchet MS"/>
              </a:rPr>
              <a:t>LSTM</a:t>
            </a:r>
            <a:endParaRPr b="0" i="0" sz="1200" u="none" cap="none" strike="noStrike">
              <a:solidFill>
                <a:srgbClr val="000000"/>
              </a:solidFill>
              <a:latin typeface="Arial"/>
              <a:ea typeface="Arial"/>
              <a:cs typeface="Arial"/>
              <a:sym typeface="Arial"/>
            </a:endParaRPr>
          </a:p>
        </p:txBody>
      </p:sp>
      <p:pic>
        <p:nvPicPr>
          <p:cNvPr descr="https://swarbrickjones.files.wordpress.com/2015/04/conv_autoencoder.png" id="1457" name="Google Shape;1457;p180"/>
          <p:cNvPicPr preferRelativeResize="0"/>
          <p:nvPr/>
        </p:nvPicPr>
        <p:blipFill rotWithShape="1">
          <a:blip r:embed="rId4">
            <a:alphaModFix/>
          </a:blip>
          <a:srcRect b="0" l="0" r="0" t="0"/>
          <a:stretch/>
        </p:blipFill>
        <p:spPr>
          <a:xfrm>
            <a:off x="3607593" y="866758"/>
            <a:ext cx="5625860" cy="1444893"/>
          </a:xfrm>
          <a:prstGeom prst="rect">
            <a:avLst/>
          </a:prstGeom>
          <a:noFill/>
          <a:ln>
            <a:noFill/>
          </a:ln>
        </p:spPr>
      </p:pic>
      <p:pic>
        <p:nvPicPr>
          <p:cNvPr id="1458" name="Google Shape;1458;p180"/>
          <p:cNvPicPr preferRelativeResize="0"/>
          <p:nvPr/>
        </p:nvPicPr>
        <p:blipFill rotWithShape="1">
          <a:blip r:embed="rId5">
            <a:alphaModFix/>
          </a:blip>
          <a:srcRect b="0" l="0" r="0" t="0"/>
          <a:stretch/>
        </p:blipFill>
        <p:spPr>
          <a:xfrm>
            <a:off x="4225803" y="3024188"/>
            <a:ext cx="4389437" cy="1809750"/>
          </a:xfrm>
          <a:prstGeom prst="rect">
            <a:avLst/>
          </a:prstGeom>
          <a:noFill/>
          <a:ln>
            <a:noFill/>
          </a:ln>
        </p:spPr>
      </p:pic>
      <p:sp>
        <p:nvSpPr>
          <p:cNvPr id="1459" name="Google Shape;1459;p180"/>
          <p:cNvSpPr txBox="1"/>
          <p:nvPr/>
        </p:nvSpPr>
        <p:spPr>
          <a:xfrm>
            <a:off x="5569019" y="792718"/>
            <a:ext cx="1577023" cy="437886"/>
          </a:xfrm>
          <a:prstGeom prst="rect">
            <a:avLst/>
          </a:prstGeom>
          <a:noFill/>
          <a:ln>
            <a:noFill/>
          </a:ln>
        </p:spPr>
        <p:txBody>
          <a:bodyPr anchorCtr="0" anchor="t" bIns="38075" lIns="76200" spcFirstLastPara="1" rIns="76200" wrap="square" tIns="38075">
            <a:noAutofit/>
          </a:bodyPr>
          <a:lstStyle/>
          <a:p>
            <a:pPr indent="0" lvl="0" marL="0" marR="0" rtl="0" algn="ctr">
              <a:lnSpc>
                <a:spcPct val="90000"/>
              </a:lnSpc>
              <a:spcBef>
                <a:spcPts val="0"/>
              </a:spcBef>
              <a:spcAft>
                <a:spcPts val="0"/>
              </a:spcAft>
              <a:buClr>
                <a:srgbClr val="B3B3B3"/>
              </a:buClr>
              <a:buSzPts val="1700"/>
              <a:buFont typeface="Trebuchet MS"/>
              <a:buNone/>
            </a:pPr>
            <a:r>
              <a:rPr b="0" i="0" lang="en" sz="1700" u="none" cap="none" strike="noStrike">
                <a:solidFill>
                  <a:srgbClr val="76B900"/>
                </a:solidFill>
                <a:latin typeface="Trebuchet MS"/>
                <a:ea typeface="Trebuchet MS"/>
                <a:cs typeface="Trebuchet MS"/>
                <a:sym typeface="Trebuchet MS"/>
              </a:rPr>
              <a:t>Convolutional</a:t>
            </a:r>
            <a:endParaRPr b="0" i="0" sz="1200" u="none" cap="none" strike="noStrike">
              <a:solidFill>
                <a:srgbClr val="000000"/>
              </a:solidFill>
              <a:latin typeface="Arial"/>
              <a:ea typeface="Arial"/>
              <a:cs typeface="Arial"/>
              <a:sym typeface="Arial"/>
            </a:endParaRPr>
          </a:p>
        </p:txBody>
      </p:sp>
      <p:sp>
        <p:nvSpPr>
          <p:cNvPr id="1460" name="Google Shape;1460;p180"/>
          <p:cNvSpPr txBox="1"/>
          <p:nvPr/>
        </p:nvSpPr>
        <p:spPr>
          <a:xfrm>
            <a:off x="4162304" y="4833938"/>
            <a:ext cx="5071149" cy="180818"/>
          </a:xfrm>
          <a:prstGeom prst="rect">
            <a:avLst/>
          </a:prstGeom>
          <a:noFill/>
          <a:ln>
            <a:noFill/>
          </a:ln>
        </p:spPr>
        <p:txBody>
          <a:bodyPr anchorCtr="0" anchor="ctr" bIns="38075" lIns="76200" spcFirstLastPara="1" rIns="76200" wrap="square" tIns="38075">
            <a:noAutofit/>
          </a:bodyPr>
          <a:lstStyle/>
          <a:p>
            <a:pPr indent="0" lvl="0" marL="0" marR="0" rtl="0" algn="ctr">
              <a:lnSpc>
                <a:spcPct val="90000"/>
              </a:lnSpc>
              <a:spcBef>
                <a:spcPts val="0"/>
              </a:spcBef>
              <a:spcAft>
                <a:spcPts val="0"/>
              </a:spcAft>
              <a:buClr>
                <a:srgbClr val="000000"/>
              </a:buClr>
              <a:buSzPts val="800"/>
              <a:buFont typeface="Trebuchet MS"/>
              <a:buNone/>
            </a:pPr>
            <a:r>
              <a:rPr b="0" i="0" lang="en" sz="800" u="sng" cap="none" strike="noStrike">
                <a:solidFill>
                  <a:schemeClr val="hlink"/>
                </a:solidFill>
                <a:latin typeface="Trebuchet MS"/>
                <a:ea typeface="Trebuchet MS"/>
                <a:cs typeface="Trebuchet MS"/>
                <a:sym typeface="Trebuchet MS"/>
                <a:hlinkClick r:id="rId6"/>
              </a:rPr>
              <a:t>https://arxiv.org/pdf/1506.01057v2.pdf</a:t>
            </a:r>
            <a:endParaRPr b="0" i="0" sz="800" u="none" cap="none" strike="noStrike">
              <a:solidFill>
                <a:srgbClr val="000000"/>
              </a:solidFill>
              <a:latin typeface="Trebuchet MS"/>
              <a:ea typeface="Trebuchet MS"/>
              <a:cs typeface="Trebuchet MS"/>
              <a:sym typeface="Trebuchet MS"/>
            </a:endParaRPr>
          </a:p>
        </p:txBody>
      </p:sp>
      <p:pic>
        <p:nvPicPr>
          <p:cNvPr id="1461" name="Google Shape;1461;p180"/>
          <p:cNvPicPr preferRelativeResize="0"/>
          <p:nvPr/>
        </p:nvPicPr>
        <p:blipFill rotWithShape="1">
          <a:blip r:embed="rId7">
            <a:alphaModFix/>
          </a:blip>
          <a:srcRect b="0" l="0" r="0" t="0"/>
          <a:stretch/>
        </p:blipFill>
        <p:spPr>
          <a:xfrm>
            <a:off x="349441" y="1841909"/>
            <a:ext cx="3109759" cy="1854616"/>
          </a:xfrm>
          <a:prstGeom prst="rect">
            <a:avLst/>
          </a:prstGeom>
          <a:noFill/>
          <a:ln>
            <a:noFill/>
          </a:ln>
        </p:spPr>
      </p:pic>
      <p:sp>
        <p:nvSpPr>
          <p:cNvPr id="1462" name="Google Shape;1462;p180"/>
          <p:cNvSpPr txBox="1"/>
          <p:nvPr/>
        </p:nvSpPr>
        <p:spPr>
          <a:xfrm>
            <a:off x="796804" y="3899233"/>
            <a:ext cx="5071149" cy="180818"/>
          </a:xfrm>
          <a:prstGeom prst="rect">
            <a:avLst/>
          </a:prstGeom>
          <a:noFill/>
          <a:ln>
            <a:noFill/>
          </a:ln>
        </p:spPr>
        <p:txBody>
          <a:bodyPr anchorCtr="0" anchor="ctr" bIns="38075" lIns="76200" spcFirstLastPara="1" rIns="76200" wrap="square" tIns="38075">
            <a:noAutofit/>
          </a:bodyPr>
          <a:lstStyle/>
          <a:p>
            <a:pPr indent="0" lvl="0" marL="0" marR="0" rtl="0" algn="l">
              <a:lnSpc>
                <a:spcPct val="90000"/>
              </a:lnSpc>
              <a:spcBef>
                <a:spcPts val="0"/>
              </a:spcBef>
              <a:spcAft>
                <a:spcPts val="0"/>
              </a:spcAft>
              <a:buClr>
                <a:srgbClr val="000000"/>
              </a:buClr>
              <a:buSzPts val="800"/>
              <a:buFont typeface="Trebuchet MS"/>
              <a:buNone/>
            </a:pPr>
            <a:r>
              <a:rPr b="0" i="0" lang="en" sz="800" u="sng" cap="none" strike="noStrike">
                <a:solidFill>
                  <a:schemeClr val="hlink"/>
                </a:solidFill>
                <a:latin typeface="Trebuchet MS"/>
                <a:ea typeface="Trebuchet MS"/>
                <a:cs typeface="Trebuchet MS"/>
                <a:sym typeface="Trebuchet MS"/>
                <a:hlinkClick r:id="rId8"/>
              </a:rPr>
              <a:t>https://deeplearning4j.org/deepautoencoder</a:t>
            </a:r>
            <a:endParaRPr b="0" i="0" sz="800" u="none" cap="none" strike="noStrike">
              <a:solidFill>
                <a:srgbClr val="00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295136" y="3842252"/>
            <a:ext cx="5662795" cy="1144949"/>
          </a:xfrm>
          <a:prstGeom prst="rect">
            <a:avLst/>
          </a:prstGeom>
          <a:noFill/>
          <a:ln>
            <a:noFill/>
          </a:ln>
        </p:spPr>
        <p:txBody>
          <a:bodyPr anchorCtr="0" anchor="b" bIns="38075" lIns="76200" spcFirstLastPara="1" rIns="76200" wrap="square" tIns="38075">
            <a:noAutofit/>
          </a:bodyPr>
          <a:lstStyle/>
          <a:p>
            <a:pPr indent="0" lvl="0" marL="0" rtl="0" algn="r">
              <a:lnSpc>
                <a:spcPct val="90000"/>
              </a:lnSpc>
              <a:spcBef>
                <a:spcPts val="0"/>
              </a:spcBef>
              <a:spcAft>
                <a:spcPts val="0"/>
              </a:spcAft>
              <a:buSzPts val="1200"/>
              <a:buNone/>
            </a:pPr>
            <a:br>
              <a:rPr lang="en">
                <a:solidFill>
                  <a:schemeClr val="lt1"/>
                </a:solidFill>
              </a:rPr>
            </a:br>
            <a:r>
              <a:rPr lang="en">
                <a:solidFill>
                  <a:schemeClr val="lt1"/>
                </a:solidFill>
              </a:rPr>
              <a:t>DEEP AUTOENCODERS</a:t>
            </a:r>
            <a:endParaRPr b="0">
              <a:solidFill>
                <a:srgbClr val="E0E0E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82"/>
          <p:cNvSpPr txBox="1"/>
          <p:nvPr>
            <p:ph type="title"/>
          </p:nvPr>
        </p:nvSpPr>
        <p:spPr>
          <a:xfrm>
            <a:off x="628650" y="0"/>
            <a:ext cx="7886700" cy="994173"/>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b="1" i="0" lang="en" sz="3000" u="none" cap="none" strike="noStrike">
                <a:solidFill>
                  <a:schemeClr val="dk2"/>
                </a:solidFill>
                <a:latin typeface="Calibri"/>
                <a:ea typeface="Calibri"/>
                <a:cs typeface="Calibri"/>
                <a:sym typeface="Calibri"/>
              </a:rPr>
              <a:t>Autoencoder based Anomaly Detection</a:t>
            </a:r>
            <a:endParaRPr b="1" i="0" sz="3000" u="none" cap="none" strike="noStrike">
              <a:solidFill>
                <a:schemeClr val="dk2"/>
              </a:solidFill>
              <a:latin typeface="Calibri"/>
              <a:ea typeface="Calibri"/>
              <a:cs typeface="Calibri"/>
              <a:sym typeface="Calibri"/>
            </a:endParaRPr>
          </a:p>
        </p:txBody>
      </p:sp>
      <p:graphicFrame>
        <p:nvGraphicFramePr>
          <p:cNvPr id="1473" name="Google Shape;1473;p182"/>
          <p:cNvGraphicFramePr/>
          <p:nvPr/>
        </p:nvGraphicFramePr>
        <p:xfrm>
          <a:off x="512206" y="1720675"/>
          <a:ext cx="3000000" cy="3000000"/>
        </p:xfrm>
        <a:graphic>
          <a:graphicData uri="http://schemas.openxmlformats.org/drawingml/2006/table">
            <a:tbl>
              <a:tblPr>
                <a:noFill/>
                <a:tableStyleId>{576886BA-5337-4C8D-A01B-CF61AAD19B8E}</a:tableStyleId>
              </a:tblPr>
              <a:tblGrid>
                <a:gridCol w="676300"/>
                <a:gridCol w="676300"/>
              </a:tblGrid>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duration</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0</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src_bytes</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215</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service</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http (1)</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flag</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SF (1)</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src_bytes</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215</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dst_host_srv_rerror_rate</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0</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grpSp>
        <p:nvGrpSpPr>
          <p:cNvPr id="1474" name="Google Shape;1474;p182"/>
          <p:cNvGrpSpPr/>
          <p:nvPr/>
        </p:nvGrpSpPr>
        <p:grpSpPr>
          <a:xfrm>
            <a:off x="498074" y="1118178"/>
            <a:ext cx="8645926" cy="3423155"/>
            <a:chOff x="316003" y="1415954"/>
            <a:chExt cx="10375111" cy="4107786"/>
          </a:xfrm>
        </p:grpSpPr>
        <p:grpSp>
          <p:nvGrpSpPr>
            <p:cNvPr id="1475" name="Google Shape;1475;p182"/>
            <p:cNvGrpSpPr/>
            <p:nvPr/>
          </p:nvGrpSpPr>
          <p:grpSpPr>
            <a:xfrm>
              <a:off x="9469582" y="4204705"/>
              <a:ext cx="143383" cy="434853"/>
              <a:chOff x="9469582" y="4204705"/>
              <a:chExt cx="143383" cy="434853"/>
            </a:xfrm>
          </p:grpSpPr>
          <p:sp>
            <p:nvSpPr>
              <p:cNvPr id="1476" name="Google Shape;1476;p182"/>
              <p:cNvSpPr txBox="1"/>
              <p:nvPr/>
            </p:nvSpPr>
            <p:spPr>
              <a:xfrm>
                <a:off x="9470087" y="4418604"/>
                <a:ext cx="142878"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477" name="Google Shape;1477;p182"/>
              <p:cNvSpPr txBox="1"/>
              <p:nvPr/>
            </p:nvSpPr>
            <p:spPr>
              <a:xfrm>
                <a:off x="9469585" y="4204705"/>
                <a:ext cx="142878"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478" name="Google Shape;1478;p182"/>
              <p:cNvSpPr txBox="1"/>
              <p:nvPr/>
            </p:nvSpPr>
            <p:spPr>
              <a:xfrm>
                <a:off x="9469582" y="4311672"/>
                <a:ext cx="142878"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grpSp>
        <p:grpSp>
          <p:nvGrpSpPr>
            <p:cNvPr id="1479" name="Google Shape;1479;p182"/>
            <p:cNvGrpSpPr/>
            <p:nvPr/>
          </p:nvGrpSpPr>
          <p:grpSpPr>
            <a:xfrm>
              <a:off x="2304846" y="2001640"/>
              <a:ext cx="8386268" cy="3187677"/>
              <a:chOff x="2304846" y="2001640"/>
              <a:chExt cx="8386268" cy="3187677"/>
            </a:xfrm>
          </p:grpSpPr>
          <p:sp>
            <p:nvSpPr>
              <p:cNvPr id="1480" name="Google Shape;1480;p182"/>
              <p:cNvSpPr txBox="1"/>
              <p:nvPr/>
            </p:nvSpPr>
            <p:spPr>
              <a:xfrm>
                <a:off x="2879765" y="3786853"/>
                <a:ext cx="337027" cy="646987"/>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481" name="Google Shape;1481;p182"/>
              <p:cNvSpPr/>
              <p:nvPr/>
            </p:nvSpPr>
            <p:spPr>
              <a:xfrm>
                <a:off x="2879765" y="2181469"/>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2" name="Google Shape;1482;p182"/>
              <p:cNvSpPr/>
              <p:nvPr/>
            </p:nvSpPr>
            <p:spPr>
              <a:xfrm>
                <a:off x="2879765" y="2616576"/>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3" name="Google Shape;1483;p182"/>
              <p:cNvSpPr/>
              <p:nvPr/>
            </p:nvSpPr>
            <p:spPr>
              <a:xfrm>
                <a:off x="2879765" y="3051681"/>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4" name="Google Shape;1484;p182"/>
              <p:cNvSpPr/>
              <p:nvPr/>
            </p:nvSpPr>
            <p:spPr>
              <a:xfrm>
                <a:off x="2879765" y="3486788"/>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5" name="Google Shape;1485;p182"/>
              <p:cNvSpPr/>
              <p:nvPr/>
            </p:nvSpPr>
            <p:spPr>
              <a:xfrm>
                <a:off x="2879765" y="4670315"/>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6" name="Google Shape;1486;p182"/>
              <p:cNvSpPr/>
              <p:nvPr/>
            </p:nvSpPr>
            <p:spPr>
              <a:xfrm>
                <a:off x="4963757" y="2707189"/>
                <a:ext cx="337027" cy="334685"/>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7" name="Google Shape;1487;p182"/>
              <p:cNvSpPr/>
              <p:nvPr/>
            </p:nvSpPr>
            <p:spPr>
              <a:xfrm>
                <a:off x="4963757" y="3142294"/>
                <a:ext cx="337027" cy="334685"/>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8" name="Google Shape;1488;p182"/>
              <p:cNvSpPr/>
              <p:nvPr/>
            </p:nvSpPr>
            <p:spPr>
              <a:xfrm>
                <a:off x="4963757" y="3980396"/>
                <a:ext cx="337027" cy="334685"/>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89" name="Google Shape;1489;p182"/>
              <p:cNvSpPr/>
              <p:nvPr/>
            </p:nvSpPr>
            <p:spPr>
              <a:xfrm>
                <a:off x="7027241" y="2169980"/>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90" name="Google Shape;1490;p182"/>
              <p:cNvSpPr/>
              <p:nvPr/>
            </p:nvSpPr>
            <p:spPr>
              <a:xfrm>
                <a:off x="7027241" y="2605085"/>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91" name="Google Shape;1491;p182"/>
              <p:cNvSpPr/>
              <p:nvPr/>
            </p:nvSpPr>
            <p:spPr>
              <a:xfrm>
                <a:off x="7027241" y="3040192"/>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92" name="Google Shape;1492;p182"/>
              <p:cNvSpPr/>
              <p:nvPr/>
            </p:nvSpPr>
            <p:spPr>
              <a:xfrm>
                <a:off x="7027241" y="3475298"/>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93" name="Google Shape;1493;p182"/>
              <p:cNvSpPr/>
              <p:nvPr/>
            </p:nvSpPr>
            <p:spPr>
              <a:xfrm>
                <a:off x="7027241" y="4676688"/>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494" name="Google Shape;1494;p182"/>
              <p:cNvCxnSpPr/>
              <p:nvPr/>
            </p:nvCxnSpPr>
            <p:spPr>
              <a:xfrm flipH="1" rot="10800000">
                <a:off x="3216943" y="2581372"/>
                <a:ext cx="394022" cy="202476"/>
              </a:xfrm>
              <a:prstGeom prst="straightConnector1">
                <a:avLst/>
              </a:prstGeom>
              <a:noFill/>
              <a:ln cap="flat" cmpd="sng" w="9525">
                <a:solidFill>
                  <a:srgbClr val="595959"/>
                </a:solidFill>
                <a:prstDash val="solid"/>
                <a:round/>
                <a:headEnd len="sm" w="sm" type="none"/>
                <a:tailEnd len="lg" w="lg" type="triangle"/>
              </a:ln>
            </p:spPr>
          </p:cxnSp>
          <p:cxnSp>
            <p:nvCxnSpPr>
              <p:cNvPr id="1495" name="Google Shape;1495;p182"/>
              <p:cNvCxnSpPr/>
              <p:nvPr/>
            </p:nvCxnSpPr>
            <p:spPr>
              <a:xfrm flipH="1" rot="10800000">
                <a:off x="3216943" y="2581336"/>
                <a:ext cx="394022" cy="637618"/>
              </a:xfrm>
              <a:prstGeom prst="straightConnector1">
                <a:avLst/>
              </a:prstGeom>
              <a:noFill/>
              <a:ln cap="flat" cmpd="sng" w="9525">
                <a:solidFill>
                  <a:srgbClr val="595959"/>
                </a:solidFill>
                <a:prstDash val="solid"/>
                <a:round/>
                <a:headEnd len="sm" w="sm" type="none"/>
                <a:tailEnd len="lg" w="lg" type="triangle"/>
              </a:ln>
            </p:spPr>
          </p:cxnSp>
          <p:cxnSp>
            <p:nvCxnSpPr>
              <p:cNvPr id="1496" name="Google Shape;1496;p182"/>
              <p:cNvCxnSpPr/>
              <p:nvPr/>
            </p:nvCxnSpPr>
            <p:spPr>
              <a:xfrm flipH="1" rot="10800000">
                <a:off x="3216943" y="2581560"/>
                <a:ext cx="394022" cy="1072500"/>
              </a:xfrm>
              <a:prstGeom prst="straightConnector1">
                <a:avLst/>
              </a:prstGeom>
              <a:noFill/>
              <a:ln cap="flat" cmpd="sng" w="9525">
                <a:solidFill>
                  <a:srgbClr val="595959"/>
                </a:solidFill>
                <a:prstDash val="solid"/>
                <a:round/>
                <a:headEnd len="sm" w="sm" type="none"/>
                <a:tailEnd len="lg" w="lg" type="triangle"/>
              </a:ln>
            </p:spPr>
          </p:cxnSp>
          <p:cxnSp>
            <p:nvCxnSpPr>
              <p:cNvPr id="1497" name="Google Shape;1497;p182"/>
              <p:cNvCxnSpPr/>
              <p:nvPr/>
            </p:nvCxnSpPr>
            <p:spPr>
              <a:xfrm>
                <a:off x="3216943" y="2348742"/>
                <a:ext cx="394022" cy="667808"/>
              </a:xfrm>
              <a:prstGeom prst="straightConnector1">
                <a:avLst/>
              </a:prstGeom>
              <a:noFill/>
              <a:ln cap="flat" cmpd="sng" w="9525">
                <a:solidFill>
                  <a:srgbClr val="595959"/>
                </a:solidFill>
                <a:prstDash val="solid"/>
                <a:round/>
                <a:headEnd len="sm" w="sm" type="none"/>
                <a:tailEnd len="lg" w="lg" type="triangle"/>
              </a:ln>
            </p:spPr>
          </p:cxnSp>
          <p:cxnSp>
            <p:nvCxnSpPr>
              <p:cNvPr id="1498" name="Google Shape;1498;p182"/>
              <p:cNvCxnSpPr/>
              <p:nvPr/>
            </p:nvCxnSpPr>
            <p:spPr>
              <a:xfrm>
                <a:off x="3216943" y="2783848"/>
                <a:ext cx="394022" cy="232666"/>
              </a:xfrm>
              <a:prstGeom prst="straightConnector1">
                <a:avLst/>
              </a:prstGeom>
              <a:noFill/>
              <a:ln cap="flat" cmpd="sng" w="9525">
                <a:solidFill>
                  <a:srgbClr val="595959"/>
                </a:solidFill>
                <a:prstDash val="solid"/>
                <a:round/>
                <a:headEnd len="sm" w="sm" type="none"/>
                <a:tailEnd len="lg" w="lg" type="triangle"/>
              </a:ln>
            </p:spPr>
          </p:cxnSp>
          <p:cxnSp>
            <p:nvCxnSpPr>
              <p:cNvPr id="1499" name="Google Shape;1499;p182"/>
              <p:cNvCxnSpPr/>
              <p:nvPr/>
            </p:nvCxnSpPr>
            <p:spPr>
              <a:xfrm>
                <a:off x="3216943" y="2783848"/>
                <a:ext cx="394022" cy="667808"/>
              </a:xfrm>
              <a:prstGeom prst="straightConnector1">
                <a:avLst/>
              </a:prstGeom>
              <a:noFill/>
              <a:ln cap="flat" cmpd="sng" w="9525">
                <a:solidFill>
                  <a:srgbClr val="595959"/>
                </a:solidFill>
                <a:prstDash val="solid"/>
                <a:round/>
                <a:headEnd len="sm" w="sm" type="none"/>
                <a:tailEnd len="lg" w="lg" type="triangle"/>
              </a:ln>
            </p:spPr>
          </p:cxnSp>
          <p:cxnSp>
            <p:nvCxnSpPr>
              <p:cNvPr id="1500" name="Google Shape;1500;p182"/>
              <p:cNvCxnSpPr/>
              <p:nvPr/>
            </p:nvCxnSpPr>
            <p:spPr>
              <a:xfrm>
                <a:off x="3216943" y="2348742"/>
                <a:ext cx="394022" cy="1102950"/>
              </a:xfrm>
              <a:prstGeom prst="straightConnector1">
                <a:avLst/>
              </a:prstGeom>
              <a:noFill/>
              <a:ln cap="flat" cmpd="sng" w="9525">
                <a:solidFill>
                  <a:srgbClr val="595959"/>
                </a:solidFill>
                <a:prstDash val="solid"/>
                <a:round/>
                <a:headEnd len="sm" w="sm" type="none"/>
                <a:tailEnd len="lg" w="lg" type="triangle"/>
              </a:ln>
            </p:spPr>
          </p:cxnSp>
          <p:cxnSp>
            <p:nvCxnSpPr>
              <p:cNvPr id="1501" name="Google Shape;1501;p182"/>
              <p:cNvCxnSpPr/>
              <p:nvPr/>
            </p:nvCxnSpPr>
            <p:spPr>
              <a:xfrm>
                <a:off x="3216943" y="3218954"/>
                <a:ext cx="394022" cy="232666"/>
              </a:xfrm>
              <a:prstGeom prst="straightConnector1">
                <a:avLst/>
              </a:prstGeom>
              <a:noFill/>
              <a:ln cap="flat" cmpd="sng" w="9525">
                <a:solidFill>
                  <a:srgbClr val="595959"/>
                </a:solidFill>
                <a:prstDash val="solid"/>
                <a:round/>
                <a:headEnd len="sm" w="sm" type="none"/>
                <a:tailEnd len="lg" w="lg" type="triangle"/>
              </a:ln>
            </p:spPr>
          </p:cxnSp>
          <p:cxnSp>
            <p:nvCxnSpPr>
              <p:cNvPr id="1502" name="Google Shape;1502;p182"/>
              <p:cNvCxnSpPr/>
              <p:nvPr/>
            </p:nvCxnSpPr>
            <p:spPr>
              <a:xfrm flipH="1" rot="10800000">
                <a:off x="3216943" y="3451584"/>
                <a:ext cx="394022" cy="202476"/>
              </a:xfrm>
              <a:prstGeom prst="straightConnector1">
                <a:avLst/>
              </a:prstGeom>
              <a:noFill/>
              <a:ln cap="flat" cmpd="sng" w="9525">
                <a:solidFill>
                  <a:srgbClr val="595959"/>
                </a:solidFill>
                <a:prstDash val="solid"/>
                <a:round/>
                <a:headEnd len="sm" w="sm" type="none"/>
                <a:tailEnd len="lg" w="lg" type="triangle"/>
              </a:ln>
            </p:spPr>
          </p:cxnSp>
          <p:cxnSp>
            <p:nvCxnSpPr>
              <p:cNvPr id="1503" name="Google Shape;1503;p182"/>
              <p:cNvCxnSpPr/>
              <p:nvPr/>
            </p:nvCxnSpPr>
            <p:spPr>
              <a:xfrm flipH="1" rot="10800000">
                <a:off x="3216943" y="3016442"/>
                <a:ext cx="394022" cy="637618"/>
              </a:xfrm>
              <a:prstGeom prst="straightConnector1">
                <a:avLst/>
              </a:prstGeom>
              <a:noFill/>
              <a:ln cap="flat" cmpd="sng" w="9525">
                <a:solidFill>
                  <a:srgbClr val="595959"/>
                </a:solidFill>
                <a:prstDash val="solid"/>
                <a:round/>
                <a:headEnd len="sm" w="sm" type="none"/>
                <a:tailEnd len="lg" w="lg" type="triangle"/>
              </a:ln>
            </p:spPr>
          </p:cxnSp>
          <p:cxnSp>
            <p:nvCxnSpPr>
              <p:cNvPr id="1504" name="Google Shape;1504;p182"/>
              <p:cNvCxnSpPr>
                <a:stCxn id="1481" idx="2"/>
                <a:endCxn id="1505" idx="3"/>
              </p:cNvCxnSpPr>
              <p:nvPr/>
            </p:nvCxnSpPr>
            <p:spPr>
              <a:xfrm rot="10800000">
                <a:off x="2645165" y="2337412"/>
                <a:ext cx="234600" cy="11400"/>
              </a:xfrm>
              <a:prstGeom prst="straightConnector1">
                <a:avLst/>
              </a:prstGeom>
              <a:noFill/>
              <a:ln cap="flat" cmpd="sng" w="9525">
                <a:solidFill>
                  <a:srgbClr val="595959"/>
                </a:solidFill>
                <a:prstDash val="solid"/>
                <a:round/>
                <a:headEnd len="sm" w="sm" type="none"/>
                <a:tailEnd len="sm" w="sm" type="none"/>
              </a:ln>
            </p:spPr>
          </p:cxnSp>
          <p:cxnSp>
            <p:nvCxnSpPr>
              <p:cNvPr id="1506" name="Google Shape;1506;p182"/>
              <p:cNvCxnSpPr/>
              <p:nvPr/>
            </p:nvCxnSpPr>
            <p:spPr>
              <a:xfrm>
                <a:off x="3216792" y="2348811"/>
                <a:ext cx="401309" cy="1548242"/>
              </a:xfrm>
              <a:prstGeom prst="straightConnector1">
                <a:avLst/>
              </a:prstGeom>
              <a:noFill/>
              <a:ln cap="flat" cmpd="sng" w="9525">
                <a:solidFill>
                  <a:srgbClr val="595959"/>
                </a:solidFill>
                <a:prstDash val="solid"/>
                <a:round/>
                <a:headEnd len="sm" w="sm" type="none"/>
                <a:tailEnd len="lg" w="lg" type="triangle"/>
              </a:ln>
            </p:spPr>
          </p:cxnSp>
          <p:cxnSp>
            <p:nvCxnSpPr>
              <p:cNvPr id="1507" name="Google Shape;1507;p182"/>
              <p:cNvCxnSpPr/>
              <p:nvPr/>
            </p:nvCxnSpPr>
            <p:spPr>
              <a:xfrm>
                <a:off x="4638283" y="2810979"/>
                <a:ext cx="325576" cy="63502"/>
              </a:xfrm>
              <a:prstGeom prst="straightConnector1">
                <a:avLst/>
              </a:prstGeom>
              <a:noFill/>
              <a:ln cap="flat" cmpd="sng" w="9525">
                <a:solidFill>
                  <a:srgbClr val="595959"/>
                </a:solidFill>
                <a:prstDash val="solid"/>
                <a:round/>
                <a:headEnd len="sm" w="sm" type="none"/>
                <a:tailEnd len="lg" w="lg" type="triangle"/>
              </a:ln>
            </p:spPr>
          </p:cxnSp>
          <p:cxnSp>
            <p:nvCxnSpPr>
              <p:cNvPr id="1508" name="Google Shape;1508;p182"/>
              <p:cNvCxnSpPr/>
              <p:nvPr/>
            </p:nvCxnSpPr>
            <p:spPr>
              <a:xfrm>
                <a:off x="4638283" y="2810979"/>
                <a:ext cx="325315" cy="498383"/>
              </a:xfrm>
              <a:prstGeom prst="straightConnector1">
                <a:avLst/>
              </a:prstGeom>
              <a:noFill/>
              <a:ln cap="flat" cmpd="sng" w="9525">
                <a:solidFill>
                  <a:srgbClr val="595959"/>
                </a:solidFill>
                <a:prstDash val="solid"/>
                <a:round/>
                <a:headEnd len="sm" w="sm" type="none"/>
                <a:tailEnd len="lg" w="lg" type="triangle"/>
              </a:ln>
            </p:spPr>
          </p:cxnSp>
          <p:cxnSp>
            <p:nvCxnSpPr>
              <p:cNvPr id="1509" name="Google Shape;1509;p182"/>
              <p:cNvCxnSpPr/>
              <p:nvPr/>
            </p:nvCxnSpPr>
            <p:spPr>
              <a:xfrm flipH="1" rot="10800000">
                <a:off x="4638283" y="2874445"/>
                <a:ext cx="325576" cy="371640"/>
              </a:xfrm>
              <a:prstGeom prst="straightConnector1">
                <a:avLst/>
              </a:prstGeom>
              <a:noFill/>
              <a:ln cap="flat" cmpd="sng" w="9525">
                <a:solidFill>
                  <a:srgbClr val="595959"/>
                </a:solidFill>
                <a:prstDash val="solid"/>
                <a:round/>
                <a:headEnd len="sm" w="sm" type="none"/>
                <a:tailEnd len="lg" w="lg" type="triangle"/>
              </a:ln>
            </p:spPr>
          </p:cxnSp>
          <p:cxnSp>
            <p:nvCxnSpPr>
              <p:cNvPr id="1510" name="Google Shape;1510;p182"/>
              <p:cNvCxnSpPr/>
              <p:nvPr/>
            </p:nvCxnSpPr>
            <p:spPr>
              <a:xfrm>
                <a:off x="4638283" y="3246085"/>
                <a:ext cx="325576" cy="63502"/>
              </a:xfrm>
              <a:prstGeom prst="straightConnector1">
                <a:avLst/>
              </a:prstGeom>
              <a:noFill/>
              <a:ln cap="flat" cmpd="sng" w="9525">
                <a:solidFill>
                  <a:srgbClr val="595959"/>
                </a:solidFill>
                <a:prstDash val="solid"/>
                <a:round/>
                <a:headEnd len="sm" w="sm" type="none"/>
                <a:tailEnd len="lg" w="lg" type="triangle"/>
              </a:ln>
            </p:spPr>
          </p:cxnSp>
          <p:cxnSp>
            <p:nvCxnSpPr>
              <p:cNvPr id="1511" name="Google Shape;1511;p182"/>
              <p:cNvCxnSpPr/>
              <p:nvPr/>
            </p:nvCxnSpPr>
            <p:spPr>
              <a:xfrm flipH="1" rot="10800000">
                <a:off x="4638283" y="2874669"/>
                <a:ext cx="325315" cy="806522"/>
              </a:xfrm>
              <a:prstGeom prst="straightConnector1">
                <a:avLst/>
              </a:prstGeom>
              <a:noFill/>
              <a:ln cap="flat" cmpd="sng" w="9525">
                <a:solidFill>
                  <a:srgbClr val="595959"/>
                </a:solidFill>
                <a:prstDash val="solid"/>
                <a:round/>
                <a:headEnd len="sm" w="sm" type="none"/>
                <a:tailEnd len="lg" w="lg" type="triangle"/>
              </a:ln>
            </p:spPr>
          </p:cxnSp>
          <p:cxnSp>
            <p:nvCxnSpPr>
              <p:cNvPr id="1512" name="Google Shape;1512;p182"/>
              <p:cNvCxnSpPr/>
              <p:nvPr/>
            </p:nvCxnSpPr>
            <p:spPr>
              <a:xfrm flipH="1" rot="10800000">
                <a:off x="4638283" y="3309811"/>
                <a:ext cx="325315" cy="371380"/>
              </a:xfrm>
              <a:prstGeom prst="straightConnector1">
                <a:avLst/>
              </a:prstGeom>
              <a:noFill/>
              <a:ln cap="flat" cmpd="sng" w="9525">
                <a:solidFill>
                  <a:srgbClr val="595959"/>
                </a:solidFill>
                <a:prstDash val="solid"/>
                <a:round/>
                <a:headEnd len="sm" w="sm" type="none"/>
                <a:tailEnd len="lg" w="lg" type="triangle"/>
              </a:ln>
            </p:spPr>
          </p:cxnSp>
          <p:cxnSp>
            <p:nvCxnSpPr>
              <p:cNvPr id="1513" name="Google Shape;1513;p182"/>
              <p:cNvCxnSpPr/>
              <p:nvPr/>
            </p:nvCxnSpPr>
            <p:spPr>
              <a:xfrm flipH="1" rot="10800000">
                <a:off x="5300909" y="2814989"/>
                <a:ext cx="344834" cy="59598"/>
              </a:xfrm>
              <a:prstGeom prst="straightConnector1">
                <a:avLst/>
              </a:prstGeom>
              <a:noFill/>
              <a:ln cap="flat" cmpd="sng" w="9525">
                <a:solidFill>
                  <a:srgbClr val="595959"/>
                </a:solidFill>
                <a:prstDash val="solid"/>
                <a:round/>
                <a:headEnd len="sm" w="sm" type="none"/>
                <a:tailEnd len="lg" w="lg" type="triangle"/>
              </a:ln>
            </p:spPr>
          </p:cxnSp>
          <p:cxnSp>
            <p:nvCxnSpPr>
              <p:cNvPr id="1514" name="Google Shape;1514;p182"/>
              <p:cNvCxnSpPr/>
              <p:nvPr/>
            </p:nvCxnSpPr>
            <p:spPr>
              <a:xfrm>
                <a:off x="5300909" y="2874812"/>
                <a:ext cx="344834" cy="375284"/>
              </a:xfrm>
              <a:prstGeom prst="straightConnector1">
                <a:avLst/>
              </a:prstGeom>
              <a:noFill/>
              <a:ln cap="flat" cmpd="sng" w="9525">
                <a:solidFill>
                  <a:srgbClr val="595959"/>
                </a:solidFill>
                <a:prstDash val="solid"/>
                <a:round/>
                <a:headEnd len="sm" w="sm" type="none"/>
                <a:tailEnd len="lg" w="lg" type="triangle"/>
              </a:ln>
            </p:spPr>
          </p:cxnSp>
          <p:cxnSp>
            <p:nvCxnSpPr>
              <p:cNvPr id="1515" name="Google Shape;1515;p182"/>
              <p:cNvCxnSpPr/>
              <p:nvPr/>
            </p:nvCxnSpPr>
            <p:spPr>
              <a:xfrm>
                <a:off x="5300649" y="2874515"/>
                <a:ext cx="345095" cy="810686"/>
              </a:xfrm>
              <a:prstGeom prst="straightConnector1">
                <a:avLst/>
              </a:prstGeom>
              <a:noFill/>
              <a:ln cap="flat" cmpd="sng" w="9525">
                <a:solidFill>
                  <a:srgbClr val="595959"/>
                </a:solidFill>
                <a:prstDash val="solid"/>
                <a:round/>
                <a:headEnd len="sm" w="sm" type="none"/>
                <a:tailEnd len="lg" w="lg" type="triangle"/>
              </a:ln>
            </p:spPr>
          </p:cxnSp>
          <p:cxnSp>
            <p:nvCxnSpPr>
              <p:cNvPr id="1516" name="Google Shape;1516;p182"/>
              <p:cNvCxnSpPr/>
              <p:nvPr/>
            </p:nvCxnSpPr>
            <p:spPr>
              <a:xfrm flipH="1" rot="10800000">
                <a:off x="5300909" y="2814989"/>
                <a:ext cx="344834" cy="494480"/>
              </a:xfrm>
              <a:prstGeom prst="straightConnector1">
                <a:avLst/>
              </a:prstGeom>
              <a:noFill/>
              <a:ln cap="flat" cmpd="sng" w="9525">
                <a:solidFill>
                  <a:srgbClr val="595959"/>
                </a:solidFill>
                <a:prstDash val="solid"/>
                <a:round/>
                <a:headEnd len="sm" w="sm" type="none"/>
                <a:tailEnd len="lg" w="lg" type="triangle"/>
              </a:ln>
            </p:spPr>
          </p:cxnSp>
          <p:cxnSp>
            <p:nvCxnSpPr>
              <p:cNvPr id="1517" name="Google Shape;1517;p182"/>
              <p:cNvCxnSpPr/>
              <p:nvPr/>
            </p:nvCxnSpPr>
            <p:spPr>
              <a:xfrm flipH="1" rot="10800000">
                <a:off x="5300909" y="3250096"/>
                <a:ext cx="344834" cy="59598"/>
              </a:xfrm>
              <a:prstGeom prst="straightConnector1">
                <a:avLst/>
              </a:prstGeom>
              <a:noFill/>
              <a:ln cap="flat" cmpd="sng" w="9525">
                <a:solidFill>
                  <a:srgbClr val="595959"/>
                </a:solidFill>
                <a:prstDash val="solid"/>
                <a:round/>
                <a:headEnd len="sm" w="sm" type="none"/>
                <a:tailEnd len="lg" w="lg" type="triangle"/>
              </a:ln>
            </p:spPr>
          </p:cxnSp>
          <p:cxnSp>
            <p:nvCxnSpPr>
              <p:cNvPr id="1518" name="Google Shape;1518;p182"/>
              <p:cNvCxnSpPr/>
              <p:nvPr/>
            </p:nvCxnSpPr>
            <p:spPr>
              <a:xfrm>
                <a:off x="5300649" y="3309917"/>
                <a:ext cx="345095" cy="375284"/>
              </a:xfrm>
              <a:prstGeom prst="straightConnector1">
                <a:avLst/>
              </a:prstGeom>
              <a:noFill/>
              <a:ln cap="flat" cmpd="sng" w="9525">
                <a:solidFill>
                  <a:srgbClr val="595959"/>
                </a:solidFill>
                <a:prstDash val="solid"/>
                <a:round/>
                <a:headEnd len="sm" w="sm" type="none"/>
                <a:tailEnd len="lg" w="lg" type="triangle"/>
              </a:ln>
            </p:spPr>
          </p:cxnSp>
          <p:cxnSp>
            <p:nvCxnSpPr>
              <p:cNvPr id="1519" name="Google Shape;1519;p182"/>
              <p:cNvCxnSpPr/>
              <p:nvPr/>
            </p:nvCxnSpPr>
            <p:spPr>
              <a:xfrm flipH="1" rot="10800000">
                <a:off x="6700411" y="2337226"/>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20" name="Google Shape;1520;p182"/>
              <p:cNvCxnSpPr/>
              <p:nvPr/>
            </p:nvCxnSpPr>
            <p:spPr>
              <a:xfrm>
                <a:off x="6700411" y="2554797"/>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21" name="Google Shape;1521;p182"/>
              <p:cNvCxnSpPr/>
              <p:nvPr/>
            </p:nvCxnSpPr>
            <p:spPr>
              <a:xfrm>
                <a:off x="6700411" y="2554797"/>
                <a:ext cx="318809" cy="652973"/>
              </a:xfrm>
              <a:prstGeom prst="straightConnector1">
                <a:avLst/>
              </a:prstGeom>
              <a:noFill/>
              <a:ln cap="flat" cmpd="sng" w="9525">
                <a:solidFill>
                  <a:srgbClr val="595959"/>
                </a:solidFill>
                <a:prstDash val="solid"/>
                <a:round/>
                <a:headEnd len="sm" w="sm" type="none"/>
                <a:tailEnd len="lg" w="lg" type="triangle"/>
              </a:ln>
            </p:spPr>
          </p:cxnSp>
          <p:cxnSp>
            <p:nvCxnSpPr>
              <p:cNvPr id="1522" name="Google Shape;1522;p182"/>
              <p:cNvCxnSpPr/>
              <p:nvPr/>
            </p:nvCxnSpPr>
            <p:spPr>
              <a:xfrm>
                <a:off x="6700411" y="2554797"/>
                <a:ext cx="318809" cy="1087855"/>
              </a:xfrm>
              <a:prstGeom prst="straightConnector1">
                <a:avLst/>
              </a:prstGeom>
              <a:noFill/>
              <a:ln cap="flat" cmpd="sng" w="9525">
                <a:solidFill>
                  <a:srgbClr val="595959"/>
                </a:solidFill>
                <a:prstDash val="solid"/>
                <a:round/>
                <a:headEnd len="sm" w="sm" type="none"/>
                <a:tailEnd len="lg" w="lg" type="triangle"/>
              </a:ln>
            </p:spPr>
          </p:cxnSp>
          <p:cxnSp>
            <p:nvCxnSpPr>
              <p:cNvPr id="1523" name="Google Shape;1523;p182"/>
              <p:cNvCxnSpPr/>
              <p:nvPr/>
            </p:nvCxnSpPr>
            <p:spPr>
              <a:xfrm flipH="1" rot="10800000">
                <a:off x="6700411" y="2336932"/>
                <a:ext cx="318809" cy="652973"/>
              </a:xfrm>
              <a:prstGeom prst="straightConnector1">
                <a:avLst/>
              </a:prstGeom>
              <a:noFill/>
              <a:ln cap="flat" cmpd="sng" w="9525">
                <a:solidFill>
                  <a:srgbClr val="595959"/>
                </a:solidFill>
                <a:prstDash val="solid"/>
                <a:round/>
                <a:headEnd len="sm" w="sm" type="none"/>
                <a:tailEnd len="lg" w="lg" type="triangle"/>
              </a:ln>
            </p:spPr>
          </p:cxnSp>
          <p:cxnSp>
            <p:nvCxnSpPr>
              <p:cNvPr id="1524" name="Google Shape;1524;p182"/>
              <p:cNvCxnSpPr/>
              <p:nvPr/>
            </p:nvCxnSpPr>
            <p:spPr>
              <a:xfrm flipH="1" rot="10800000">
                <a:off x="6700411" y="2772334"/>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25" name="Google Shape;1525;p182"/>
              <p:cNvCxnSpPr/>
              <p:nvPr/>
            </p:nvCxnSpPr>
            <p:spPr>
              <a:xfrm>
                <a:off x="6700411" y="2989905"/>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26" name="Google Shape;1526;p182"/>
              <p:cNvCxnSpPr/>
              <p:nvPr/>
            </p:nvCxnSpPr>
            <p:spPr>
              <a:xfrm>
                <a:off x="6700411" y="2989905"/>
                <a:ext cx="318809" cy="652973"/>
              </a:xfrm>
              <a:prstGeom prst="straightConnector1">
                <a:avLst/>
              </a:prstGeom>
              <a:noFill/>
              <a:ln cap="flat" cmpd="sng" w="9525">
                <a:solidFill>
                  <a:srgbClr val="595959"/>
                </a:solidFill>
                <a:prstDash val="solid"/>
                <a:round/>
                <a:headEnd len="sm" w="sm" type="none"/>
                <a:tailEnd len="lg" w="lg" type="triangle"/>
              </a:ln>
            </p:spPr>
          </p:cxnSp>
          <p:cxnSp>
            <p:nvCxnSpPr>
              <p:cNvPr id="1527" name="Google Shape;1527;p182"/>
              <p:cNvCxnSpPr/>
              <p:nvPr/>
            </p:nvCxnSpPr>
            <p:spPr>
              <a:xfrm flipH="1" rot="10800000">
                <a:off x="6700411" y="2337159"/>
                <a:ext cx="318809" cy="1087855"/>
              </a:xfrm>
              <a:prstGeom prst="straightConnector1">
                <a:avLst/>
              </a:prstGeom>
              <a:noFill/>
              <a:ln cap="flat" cmpd="sng" w="9525">
                <a:solidFill>
                  <a:srgbClr val="595959"/>
                </a:solidFill>
                <a:prstDash val="solid"/>
                <a:round/>
                <a:headEnd len="sm" w="sm" type="none"/>
                <a:tailEnd len="lg" w="lg" type="triangle"/>
              </a:ln>
            </p:spPr>
          </p:cxnSp>
          <p:cxnSp>
            <p:nvCxnSpPr>
              <p:cNvPr id="1528" name="Google Shape;1528;p182"/>
              <p:cNvCxnSpPr/>
              <p:nvPr/>
            </p:nvCxnSpPr>
            <p:spPr>
              <a:xfrm flipH="1" rot="10800000">
                <a:off x="6700411" y="2772041"/>
                <a:ext cx="318809" cy="652973"/>
              </a:xfrm>
              <a:prstGeom prst="straightConnector1">
                <a:avLst/>
              </a:prstGeom>
              <a:noFill/>
              <a:ln cap="flat" cmpd="sng" w="9525">
                <a:solidFill>
                  <a:srgbClr val="595959"/>
                </a:solidFill>
                <a:prstDash val="solid"/>
                <a:round/>
                <a:headEnd len="sm" w="sm" type="none"/>
                <a:tailEnd len="lg" w="lg" type="triangle"/>
              </a:ln>
            </p:spPr>
          </p:cxnSp>
          <p:cxnSp>
            <p:nvCxnSpPr>
              <p:cNvPr id="1529" name="Google Shape;1529;p182"/>
              <p:cNvCxnSpPr/>
              <p:nvPr/>
            </p:nvCxnSpPr>
            <p:spPr>
              <a:xfrm flipH="1" rot="10800000">
                <a:off x="6700411" y="3207443"/>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30" name="Google Shape;1530;p182"/>
              <p:cNvCxnSpPr/>
              <p:nvPr/>
            </p:nvCxnSpPr>
            <p:spPr>
              <a:xfrm>
                <a:off x="6700411" y="3425014"/>
                <a:ext cx="318809" cy="217571"/>
              </a:xfrm>
              <a:prstGeom prst="straightConnector1">
                <a:avLst/>
              </a:prstGeom>
              <a:noFill/>
              <a:ln cap="flat" cmpd="sng" w="9525">
                <a:solidFill>
                  <a:srgbClr val="595959"/>
                </a:solidFill>
                <a:prstDash val="solid"/>
                <a:round/>
                <a:headEnd len="sm" w="sm" type="none"/>
                <a:tailEnd len="lg" w="lg" type="triangle"/>
              </a:ln>
            </p:spPr>
          </p:cxnSp>
          <p:cxnSp>
            <p:nvCxnSpPr>
              <p:cNvPr id="1531" name="Google Shape;1531;p182"/>
              <p:cNvCxnSpPr/>
              <p:nvPr/>
            </p:nvCxnSpPr>
            <p:spPr>
              <a:xfrm flipH="1" rot="10800000">
                <a:off x="3216943" y="4635111"/>
                <a:ext cx="394022" cy="202476"/>
              </a:xfrm>
              <a:prstGeom prst="straightConnector1">
                <a:avLst/>
              </a:prstGeom>
              <a:noFill/>
              <a:ln cap="flat" cmpd="sng" w="9525">
                <a:solidFill>
                  <a:srgbClr val="595959"/>
                </a:solidFill>
                <a:prstDash val="solid"/>
                <a:round/>
                <a:headEnd len="sm" w="sm" type="none"/>
                <a:tailEnd len="lg" w="lg" type="triangle"/>
              </a:ln>
            </p:spPr>
          </p:cxnSp>
          <p:cxnSp>
            <p:nvCxnSpPr>
              <p:cNvPr id="1532" name="Google Shape;1532;p182"/>
              <p:cNvCxnSpPr/>
              <p:nvPr/>
            </p:nvCxnSpPr>
            <p:spPr>
              <a:xfrm flipH="1" rot="10800000">
                <a:off x="4647195" y="4147881"/>
                <a:ext cx="316467" cy="214188"/>
              </a:xfrm>
              <a:prstGeom prst="straightConnector1">
                <a:avLst/>
              </a:prstGeom>
              <a:noFill/>
              <a:ln cap="flat" cmpd="sng" w="9525">
                <a:solidFill>
                  <a:srgbClr val="595959"/>
                </a:solidFill>
                <a:prstDash val="solid"/>
                <a:round/>
                <a:headEnd len="sm" w="sm" type="none"/>
                <a:tailEnd len="lg" w="lg" type="triangle"/>
              </a:ln>
            </p:spPr>
          </p:cxnSp>
          <p:cxnSp>
            <p:nvCxnSpPr>
              <p:cNvPr id="1533" name="Google Shape;1533;p182"/>
              <p:cNvCxnSpPr/>
              <p:nvPr/>
            </p:nvCxnSpPr>
            <p:spPr>
              <a:xfrm>
                <a:off x="5300937" y="4147669"/>
                <a:ext cx="337027" cy="199353"/>
              </a:xfrm>
              <a:prstGeom prst="straightConnector1">
                <a:avLst/>
              </a:prstGeom>
              <a:noFill/>
              <a:ln cap="flat" cmpd="sng" w="9525">
                <a:solidFill>
                  <a:srgbClr val="595959"/>
                </a:solidFill>
                <a:prstDash val="solid"/>
                <a:round/>
                <a:headEnd len="sm" w="sm" type="none"/>
                <a:tailEnd len="lg" w="lg" type="triangle"/>
              </a:ln>
            </p:spPr>
          </p:cxnSp>
          <p:cxnSp>
            <p:nvCxnSpPr>
              <p:cNvPr id="1534" name="Google Shape;1534;p182"/>
              <p:cNvCxnSpPr/>
              <p:nvPr/>
            </p:nvCxnSpPr>
            <p:spPr>
              <a:xfrm>
                <a:off x="6700497" y="4627540"/>
                <a:ext cx="376325" cy="98115"/>
              </a:xfrm>
              <a:prstGeom prst="straightConnector1">
                <a:avLst/>
              </a:prstGeom>
              <a:noFill/>
              <a:ln cap="flat" cmpd="sng" w="9525">
                <a:solidFill>
                  <a:srgbClr val="595959"/>
                </a:solidFill>
                <a:prstDash val="solid"/>
                <a:round/>
                <a:headEnd len="sm" w="sm" type="none"/>
                <a:tailEnd len="lg" w="lg" type="triangle"/>
              </a:ln>
            </p:spPr>
          </p:cxnSp>
          <p:cxnSp>
            <p:nvCxnSpPr>
              <p:cNvPr id="1535" name="Google Shape;1535;p182"/>
              <p:cNvCxnSpPr/>
              <p:nvPr/>
            </p:nvCxnSpPr>
            <p:spPr>
              <a:xfrm flipH="1" rot="10800000">
                <a:off x="3216943" y="2581365"/>
                <a:ext cx="394022" cy="2233746"/>
              </a:xfrm>
              <a:prstGeom prst="straightConnector1">
                <a:avLst/>
              </a:prstGeom>
              <a:noFill/>
              <a:ln cap="flat" cmpd="sng" w="9525">
                <a:solidFill>
                  <a:srgbClr val="595959"/>
                </a:solidFill>
                <a:prstDash val="solid"/>
                <a:round/>
                <a:headEnd len="sm" w="sm" type="none"/>
                <a:tailEnd len="lg" w="lg" type="triangle"/>
              </a:ln>
            </p:spPr>
          </p:cxnSp>
          <p:cxnSp>
            <p:nvCxnSpPr>
              <p:cNvPr id="1536" name="Google Shape;1536;p182"/>
              <p:cNvCxnSpPr/>
              <p:nvPr/>
            </p:nvCxnSpPr>
            <p:spPr>
              <a:xfrm flipH="1" rot="10800000">
                <a:off x="3216943" y="3090159"/>
                <a:ext cx="394022" cy="1724953"/>
              </a:xfrm>
              <a:prstGeom prst="straightConnector1">
                <a:avLst/>
              </a:prstGeom>
              <a:noFill/>
              <a:ln cap="flat" cmpd="sng" w="9525">
                <a:solidFill>
                  <a:srgbClr val="595959"/>
                </a:solidFill>
                <a:prstDash val="solid"/>
                <a:round/>
                <a:headEnd len="sm" w="sm" type="none"/>
                <a:tailEnd len="lg" w="lg" type="triangle"/>
              </a:ln>
            </p:spPr>
          </p:cxnSp>
          <p:cxnSp>
            <p:nvCxnSpPr>
              <p:cNvPr id="1537" name="Google Shape;1537;p182"/>
              <p:cNvCxnSpPr/>
              <p:nvPr/>
            </p:nvCxnSpPr>
            <p:spPr>
              <a:xfrm flipH="1" rot="10800000">
                <a:off x="3216857" y="3464374"/>
                <a:ext cx="401309" cy="1350710"/>
              </a:xfrm>
              <a:prstGeom prst="straightConnector1">
                <a:avLst/>
              </a:prstGeom>
              <a:noFill/>
              <a:ln cap="flat" cmpd="sng" w="9525">
                <a:solidFill>
                  <a:srgbClr val="595959"/>
                </a:solidFill>
                <a:prstDash val="solid"/>
                <a:round/>
                <a:headEnd len="sm" w="sm" type="none"/>
                <a:tailEnd len="lg" w="lg" type="triangle"/>
              </a:ln>
            </p:spPr>
          </p:cxnSp>
          <p:cxnSp>
            <p:nvCxnSpPr>
              <p:cNvPr id="1538" name="Google Shape;1538;p182"/>
              <p:cNvCxnSpPr/>
              <p:nvPr/>
            </p:nvCxnSpPr>
            <p:spPr>
              <a:xfrm flipH="1" rot="10800000">
                <a:off x="4647195" y="2874466"/>
                <a:ext cx="316467" cy="1487603"/>
              </a:xfrm>
              <a:prstGeom prst="straightConnector1">
                <a:avLst/>
              </a:prstGeom>
              <a:noFill/>
              <a:ln cap="flat" cmpd="sng" w="9525">
                <a:solidFill>
                  <a:srgbClr val="595959"/>
                </a:solidFill>
                <a:prstDash val="solid"/>
                <a:round/>
                <a:headEnd len="sm" w="sm" type="none"/>
                <a:tailEnd len="lg" w="lg" type="triangle"/>
              </a:ln>
            </p:spPr>
          </p:cxnSp>
          <p:cxnSp>
            <p:nvCxnSpPr>
              <p:cNvPr id="1539" name="Google Shape;1539;p182"/>
              <p:cNvCxnSpPr/>
              <p:nvPr/>
            </p:nvCxnSpPr>
            <p:spPr>
              <a:xfrm flipH="1" rot="10800000">
                <a:off x="4647195" y="3309348"/>
                <a:ext cx="316467" cy="1052721"/>
              </a:xfrm>
              <a:prstGeom prst="straightConnector1">
                <a:avLst/>
              </a:prstGeom>
              <a:noFill/>
              <a:ln cap="flat" cmpd="sng" w="9525">
                <a:solidFill>
                  <a:srgbClr val="595959"/>
                </a:solidFill>
                <a:prstDash val="solid"/>
                <a:round/>
                <a:headEnd len="sm" w="sm" type="none"/>
                <a:tailEnd len="lg" w="lg" type="triangle"/>
              </a:ln>
            </p:spPr>
          </p:cxnSp>
          <p:cxnSp>
            <p:nvCxnSpPr>
              <p:cNvPr id="1540" name="Google Shape;1540;p182"/>
              <p:cNvCxnSpPr/>
              <p:nvPr/>
            </p:nvCxnSpPr>
            <p:spPr>
              <a:xfrm>
                <a:off x="5300937" y="2874461"/>
                <a:ext cx="337027" cy="1472248"/>
              </a:xfrm>
              <a:prstGeom prst="straightConnector1">
                <a:avLst/>
              </a:prstGeom>
              <a:noFill/>
              <a:ln cap="flat" cmpd="sng" w="9525">
                <a:solidFill>
                  <a:srgbClr val="595959"/>
                </a:solidFill>
                <a:prstDash val="solid"/>
                <a:round/>
                <a:headEnd len="sm" w="sm" type="none"/>
                <a:tailEnd len="lg" w="lg" type="triangle"/>
              </a:ln>
            </p:spPr>
          </p:cxnSp>
          <p:cxnSp>
            <p:nvCxnSpPr>
              <p:cNvPr id="1541" name="Google Shape;1541;p182"/>
              <p:cNvCxnSpPr/>
              <p:nvPr/>
            </p:nvCxnSpPr>
            <p:spPr>
              <a:xfrm>
                <a:off x="5300937" y="3309567"/>
                <a:ext cx="337027" cy="1037626"/>
              </a:xfrm>
              <a:prstGeom prst="straightConnector1">
                <a:avLst/>
              </a:prstGeom>
              <a:noFill/>
              <a:ln cap="flat" cmpd="sng" w="9525">
                <a:solidFill>
                  <a:srgbClr val="595959"/>
                </a:solidFill>
                <a:prstDash val="solid"/>
                <a:round/>
                <a:headEnd len="sm" w="sm" type="none"/>
                <a:tailEnd len="lg" w="lg" type="triangle"/>
              </a:ln>
            </p:spPr>
          </p:cxnSp>
          <p:cxnSp>
            <p:nvCxnSpPr>
              <p:cNvPr id="1542" name="Google Shape;1542;p182"/>
              <p:cNvCxnSpPr/>
              <p:nvPr/>
            </p:nvCxnSpPr>
            <p:spPr>
              <a:xfrm>
                <a:off x="6700497" y="2554750"/>
                <a:ext cx="376325" cy="2171026"/>
              </a:xfrm>
              <a:prstGeom prst="straightConnector1">
                <a:avLst/>
              </a:prstGeom>
              <a:noFill/>
              <a:ln cap="flat" cmpd="sng" w="9525">
                <a:solidFill>
                  <a:srgbClr val="595959"/>
                </a:solidFill>
                <a:prstDash val="solid"/>
                <a:round/>
                <a:headEnd len="sm" w="sm" type="none"/>
                <a:tailEnd len="lg" w="lg" type="triangle"/>
              </a:ln>
            </p:spPr>
          </p:cxnSp>
          <p:cxnSp>
            <p:nvCxnSpPr>
              <p:cNvPr id="1543" name="Google Shape;1543;p182"/>
              <p:cNvCxnSpPr/>
              <p:nvPr/>
            </p:nvCxnSpPr>
            <p:spPr>
              <a:xfrm>
                <a:off x="6700497" y="2989934"/>
                <a:ext cx="376325" cy="1735884"/>
              </a:xfrm>
              <a:prstGeom prst="straightConnector1">
                <a:avLst/>
              </a:prstGeom>
              <a:noFill/>
              <a:ln cap="flat" cmpd="sng" w="9525">
                <a:solidFill>
                  <a:srgbClr val="595959"/>
                </a:solidFill>
                <a:prstDash val="solid"/>
                <a:round/>
                <a:headEnd len="sm" w="sm" type="none"/>
                <a:tailEnd len="lg" w="lg" type="triangle"/>
              </a:ln>
            </p:spPr>
          </p:cxnSp>
          <p:cxnSp>
            <p:nvCxnSpPr>
              <p:cNvPr id="1544" name="Google Shape;1544;p182"/>
              <p:cNvCxnSpPr/>
              <p:nvPr/>
            </p:nvCxnSpPr>
            <p:spPr>
              <a:xfrm>
                <a:off x="6700497" y="3425118"/>
                <a:ext cx="376325" cy="1300221"/>
              </a:xfrm>
              <a:prstGeom prst="straightConnector1">
                <a:avLst/>
              </a:prstGeom>
              <a:noFill/>
              <a:ln cap="flat" cmpd="sng" w="9525">
                <a:solidFill>
                  <a:srgbClr val="595959"/>
                </a:solidFill>
                <a:prstDash val="solid"/>
                <a:round/>
                <a:headEnd len="sm" w="sm" type="none"/>
                <a:tailEnd len="lg" w="lg" type="triangle"/>
              </a:ln>
            </p:spPr>
          </p:cxnSp>
          <p:sp>
            <p:nvSpPr>
              <p:cNvPr id="1545" name="Google Shape;1545;p182"/>
              <p:cNvSpPr/>
              <p:nvPr/>
            </p:nvSpPr>
            <p:spPr>
              <a:xfrm>
                <a:off x="4802441" y="2001640"/>
                <a:ext cx="2681380" cy="3187677"/>
              </a:xfrm>
              <a:prstGeom prst="rect">
                <a:avLst/>
              </a:prstGeom>
              <a:noFill/>
              <a:ln cap="flat" cmpd="sng" w="9525">
                <a:solidFill>
                  <a:srgbClr val="595959"/>
                </a:solidFill>
                <a:prstDash val="dot"/>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46" name="Google Shape;1546;p182"/>
              <p:cNvSpPr txBox="1"/>
              <p:nvPr/>
            </p:nvSpPr>
            <p:spPr>
              <a:xfrm>
                <a:off x="4048786" y="306939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47" name="Google Shape;1547;p182"/>
              <p:cNvSpPr txBox="1"/>
              <p:nvPr/>
            </p:nvSpPr>
            <p:spPr>
              <a:xfrm>
                <a:off x="3923863" y="3068458"/>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48" name="Google Shape;1548;p182"/>
              <p:cNvSpPr txBox="1"/>
              <p:nvPr/>
            </p:nvSpPr>
            <p:spPr>
              <a:xfrm>
                <a:off x="4163777" y="3068458"/>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49" name="Google Shape;1549;p182"/>
              <p:cNvSpPr txBox="1"/>
              <p:nvPr/>
            </p:nvSpPr>
            <p:spPr>
              <a:xfrm>
                <a:off x="4020767" y="3516471"/>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0" name="Google Shape;1550;p182"/>
              <p:cNvSpPr txBox="1"/>
              <p:nvPr/>
            </p:nvSpPr>
            <p:spPr>
              <a:xfrm>
                <a:off x="3895845" y="351553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1" name="Google Shape;1551;p182"/>
              <p:cNvSpPr txBox="1"/>
              <p:nvPr/>
            </p:nvSpPr>
            <p:spPr>
              <a:xfrm>
                <a:off x="4141361" y="351553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2" name="Google Shape;1552;p182"/>
              <p:cNvSpPr txBox="1"/>
              <p:nvPr/>
            </p:nvSpPr>
            <p:spPr>
              <a:xfrm rot="-1551638">
                <a:off x="4009767" y="4340983"/>
                <a:ext cx="142005" cy="22114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3" name="Google Shape;1553;p182"/>
              <p:cNvSpPr txBox="1"/>
              <p:nvPr/>
            </p:nvSpPr>
            <p:spPr>
              <a:xfrm rot="-1551638">
                <a:off x="3897037" y="4394399"/>
                <a:ext cx="142005" cy="22114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4" name="Google Shape;1554;p182"/>
              <p:cNvSpPr txBox="1"/>
              <p:nvPr/>
            </p:nvSpPr>
            <p:spPr>
              <a:xfrm rot="-1551638">
                <a:off x="4117783" y="4287770"/>
                <a:ext cx="142005" cy="22114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5" name="Google Shape;1555;p182"/>
              <p:cNvSpPr txBox="1"/>
              <p:nvPr/>
            </p:nvSpPr>
            <p:spPr>
              <a:xfrm>
                <a:off x="6116296" y="2594571"/>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6" name="Google Shape;1556;p182"/>
              <p:cNvSpPr txBox="1"/>
              <p:nvPr/>
            </p:nvSpPr>
            <p:spPr>
              <a:xfrm>
                <a:off x="5991373" y="259364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7" name="Google Shape;1557;p182"/>
              <p:cNvSpPr txBox="1"/>
              <p:nvPr/>
            </p:nvSpPr>
            <p:spPr>
              <a:xfrm>
                <a:off x="6253700" y="259364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8" name="Google Shape;1558;p182"/>
              <p:cNvSpPr txBox="1"/>
              <p:nvPr/>
            </p:nvSpPr>
            <p:spPr>
              <a:xfrm>
                <a:off x="6112856" y="3058271"/>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59" name="Google Shape;1559;p182"/>
              <p:cNvSpPr txBox="1"/>
              <p:nvPr/>
            </p:nvSpPr>
            <p:spPr>
              <a:xfrm>
                <a:off x="5987934" y="305733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0" name="Google Shape;1560;p182"/>
              <p:cNvSpPr txBox="1"/>
              <p:nvPr/>
            </p:nvSpPr>
            <p:spPr>
              <a:xfrm>
                <a:off x="6250261" y="305733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1" name="Google Shape;1561;p182"/>
              <p:cNvSpPr txBox="1"/>
              <p:nvPr/>
            </p:nvSpPr>
            <p:spPr>
              <a:xfrm>
                <a:off x="6278273" y="3318983"/>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2" name="Google Shape;1562;p182"/>
              <p:cNvSpPr txBox="1"/>
              <p:nvPr/>
            </p:nvSpPr>
            <p:spPr>
              <a:xfrm rot="1329117">
                <a:off x="6103314" y="4316127"/>
                <a:ext cx="142183" cy="22121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3" name="Google Shape;1563;p182"/>
              <p:cNvSpPr txBox="1"/>
              <p:nvPr/>
            </p:nvSpPr>
            <p:spPr>
              <a:xfrm rot="1329117">
                <a:off x="5988149" y="4268096"/>
                <a:ext cx="142183" cy="22121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4" name="Google Shape;1564;p182"/>
              <p:cNvSpPr txBox="1"/>
              <p:nvPr/>
            </p:nvSpPr>
            <p:spPr>
              <a:xfrm rot="1329117">
                <a:off x="6230738" y="4367147"/>
                <a:ext cx="142183" cy="22121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65" name="Google Shape;1565;p182"/>
              <p:cNvSpPr/>
              <p:nvPr/>
            </p:nvSpPr>
            <p:spPr>
              <a:xfrm>
                <a:off x="3618166" y="2426819"/>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6" name="Google Shape;1566;p182"/>
              <p:cNvSpPr/>
              <p:nvPr/>
            </p:nvSpPr>
            <p:spPr>
              <a:xfrm>
                <a:off x="3618166" y="2861925"/>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7" name="Google Shape;1567;p182"/>
              <p:cNvSpPr/>
              <p:nvPr/>
            </p:nvSpPr>
            <p:spPr>
              <a:xfrm>
                <a:off x="3618166" y="3297032"/>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8" name="Google Shape;1568;p182"/>
              <p:cNvSpPr/>
              <p:nvPr/>
            </p:nvSpPr>
            <p:spPr>
              <a:xfrm>
                <a:off x="3618166" y="4480559"/>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9" name="Google Shape;1569;p182"/>
              <p:cNvSpPr/>
              <p:nvPr/>
            </p:nvSpPr>
            <p:spPr>
              <a:xfrm>
                <a:off x="4301256" y="2643637"/>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0" name="Google Shape;1570;p182"/>
              <p:cNvSpPr/>
              <p:nvPr/>
            </p:nvSpPr>
            <p:spPr>
              <a:xfrm>
                <a:off x="4301256" y="3078743"/>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1" name="Google Shape;1571;p182"/>
              <p:cNvSpPr/>
              <p:nvPr/>
            </p:nvSpPr>
            <p:spPr>
              <a:xfrm>
                <a:off x="4301256" y="3513849"/>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2" name="Google Shape;1572;p182"/>
              <p:cNvSpPr/>
              <p:nvPr/>
            </p:nvSpPr>
            <p:spPr>
              <a:xfrm>
                <a:off x="4301256" y="4196288"/>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3" name="Google Shape;1573;p182"/>
              <p:cNvSpPr/>
              <p:nvPr/>
            </p:nvSpPr>
            <p:spPr>
              <a:xfrm>
                <a:off x="2879765" y="3919558"/>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574" name="Google Shape;1574;p182"/>
              <p:cNvCxnSpPr/>
              <p:nvPr/>
            </p:nvCxnSpPr>
            <p:spPr>
              <a:xfrm flipH="1" rot="10800000">
                <a:off x="3216943" y="3014331"/>
                <a:ext cx="394022" cy="1072500"/>
              </a:xfrm>
              <a:prstGeom prst="straightConnector1">
                <a:avLst/>
              </a:prstGeom>
              <a:noFill/>
              <a:ln cap="flat" cmpd="sng" w="9525">
                <a:solidFill>
                  <a:srgbClr val="595959"/>
                </a:solidFill>
                <a:prstDash val="solid"/>
                <a:round/>
                <a:headEnd len="sm" w="sm" type="none"/>
                <a:tailEnd len="lg" w="lg" type="triangle"/>
              </a:ln>
            </p:spPr>
          </p:cxnSp>
          <p:cxnSp>
            <p:nvCxnSpPr>
              <p:cNvPr id="1575" name="Google Shape;1575;p182"/>
              <p:cNvCxnSpPr/>
              <p:nvPr/>
            </p:nvCxnSpPr>
            <p:spPr>
              <a:xfrm flipH="1" rot="10800000">
                <a:off x="3216943" y="3884354"/>
                <a:ext cx="394022" cy="202476"/>
              </a:xfrm>
              <a:prstGeom prst="straightConnector1">
                <a:avLst/>
              </a:prstGeom>
              <a:noFill/>
              <a:ln cap="flat" cmpd="sng" w="9525">
                <a:solidFill>
                  <a:srgbClr val="595959"/>
                </a:solidFill>
                <a:prstDash val="solid"/>
                <a:round/>
                <a:headEnd len="sm" w="sm" type="none"/>
                <a:tailEnd len="lg" w="lg" type="triangle"/>
              </a:ln>
            </p:spPr>
          </p:cxnSp>
          <p:cxnSp>
            <p:nvCxnSpPr>
              <p:cNvPr id="1576" name="Google Shape;1576;p182"/>
              <p:cNvCxnSpPr/>
              <p:nvPr/>
            </p:nvCxnSpPr>
            <p:spPr>
              <a:xfrm flipH="1" rot="10800000">
                <a:off x="3216943" y="3449212"/>
                <a:ext cx="394022" cy="637618"/>
              </a:xfrm>
              <a:prstGeom prst="straightConnector1">
                <a:avLst/>
              </a:prstGeom>
              <a:noFill/>
              <a:ln cap="flat" cmpd="sng" w="9525">
                <a:solidFill>
                  <a:srgbClr val="595959"/>
                </a:solidFill>
                <a:prstDash val="solid"/>
                <a:round/>
                <a:headEnd len="sm" w="sm" type="none"/>
                <a:tailEnd len="lg" w="lg" type="triangle"/>
              </a:ln>
            </p:spPr>
          </p:cxnSp>
          <p:sp>
            <p:nvSpPr>
              <p:cNvPr id="1577" name="Google Shape;1577;p182"/>
              <p:cNvSpPr/>
              <p:nvPr/>
            </p:nvSpPr>
            <p:spPr>
              <a:xfrm>
                <a:off x="3618166" y="3729802"/>
                <a:ext cx="337027" cy="334685"/>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578" name="Google Shape;1578;p182"/>
              <p:cNvCxnSpPr/>
              <p:nvPr/>
            </p:nvCxnSpPr>
            <p:spPr>
              <a:xfrm>
                <a:off x="3216792" y="2783918"/>
                <a:ext cx="401309" cy="1113100"/>
              </a:xfrm>
              <a:prstGeom prst="straightConnector1">
                <a:avLst/>
              </a:prstGeom>
              <a:noFill/>
              <a:ln cap="flat" cmpd="sng" w="9525">
                <a:solidFill>
                  <a:srgbClr val="595959"/>
                </a:solidFill>
                <a:prstDash val="solid"/>
                <a:round/>
                <a:headEnd len="sm" w="sm" type="none"/>
                <a:tailEnd len="lg" w="lg" type="triangle"/>
              </a:ln>
            </p:spPr>
          </p:cxnSp>
          <p:cxnSp>
            <p:nvCxnSpPr>
              <p:cNvPr id="1579" name="Google Shape;1579;p182"/>
              <p:cNvCxnSpPr/>
              <p:nvPr/>
            </p:nvCxnSpPr>
            <p:spPr>
              <a:xfrm>
                <a:off x="3216792" y="3219023"/>
                <a:ext cx="401309" cy="678218"/>
              </a:xfrm>
              <a:prstGeom prst="straightConnector1">
                <a:avLst/>
              </a:prstGeom>
              <a:noFill/>
              <a:ln cap="flat" cmpd="sng" w="9525">
                <a:solidFill>
                  <a:srgbClr val="595959"/>
                </a:solidFill>
                <a:prstDash val="solid"/>
                <a:round/>
                <a:headEnd len="sm" w="sm" type="none"/>
                <a:tailEnd len="lg" w="lg" type="triangle"/>
              </a:ln>
            </p:spPr>
          </p:cxnSp>
          <p:cxnSp>
            <p:nvCxnSpPr>
              <p:cNvPr id="1580" name="Google Shape;1580;p182"/>
              <p:cNvCxnSpPr/>
              <p:nvPr/>
            </p:nvCxnSpPr>
            <p:spPr>
              <a:xfrm>
                <a:off x="3216792" y="3654130"/>
                <a:ext cx="401309" cy="243076"/>
              </a:xfrm>
              <a:prstGeom prst="straightConnector1">
                <a:avLst/>
              </a:prstGeom>
              <a:noFill/>
              <a:ln cap="flat" cmpd="sng" w="9525">
                <a:solidFill>
                  <a:srgbClr val="595959"/>
                </a:solidFill>
                <a:prstDash val="solid"/>
                <a:round/>
                <a:headEnd len="sm" w="sm" type="none"/>
                <a:tailEnd len="lg" w="lg" type="triangle"/>
              </a:ln>
            </p:spPr>
          </p:cxnSp>
          <p:cxnSp>
            <p:nvCxnSpPr>
              <p:cNvPr id="1581" name="Google Shape;1581;p182"/>
              <p:cNvCxnSpPr/>
              <p:nvPr/>
            </p:nvCxnSpPr>
            <p:spPr>
              <a:xfrm>
                <a:off x="3216792" y="4086900"/>
                <a:ext cx="401309" cy="561104"/>
              </a:xfrm>
              <a:prstGeom prst="straightConnector1">
                <a:avLst/>
              </a:prstGeom>
              <a:noFill/>
              <a:ln cap="flat" cmpd="sng" w="9525">
                <a:solidFill>
                  <a:srgbClr val="595959"/>
                </a:solidFill>
                <a:prstDash val="solid"/>
                <a:round/>
                <a:headEnd len="sm" w="sm" type="none"/>
                <a:tailEnd len="lg" w="lg" type="triangle"/>
              </a:ln>
            </p:spPr>
          </p:cxnSp>
          <p:cxnSp>
            <p:nvCxnSpPr>
              <p:cNvPr id="1582" name="Google Shape;1582;p182"/>
              <p:cNvCxnSpPr/>
              <p:nvPr/>
            </p:nvCxnSpPr>
            <p:spPr>
              <a:xfrm>
                <a:off x="3216792" y="3654130"/>
                <a:ext cx="401309" cy="993644"/>
              </a:xfrm>
              <a:prstGeom prst="straightConnector1">
                <a:avLst/>
              </a:prstGeom>
              <a:noFill/>
              <a:ln cap="flat" cmpd="sng" w="9525">
                <a:solidFill>
                  <a:srgbClr val="595959"/>
                </a:solidFill>
                <a:prstDash val="solid"/>
                <a:round/>
                <a:headEnd len="sm" w="sm" type="none"/>
                <a:tailEnd len="lg" w="lg" type="triangle"/>
              </a:ln>
            </p:spPr>
          </p:cxnSp>
          <p:cxnSp>
            <p:nvCxnSpPr>
              <p:cNvPr id="1583" name="Google Shape;1583;p182"/>
              <p:cNvCxnSpPr/>
              <p:nvPr/>
            </p:nvCxnSpPr>
            <p:spPr>
              <a:xfrm>
                <a:off x="3216792" y="3219023"/>
                <a:ext cx="450757" cy="1310631"/>
              </a:xfrm>
              <a:prstGeom prst="straightConnector1">
                <a:avLst/>
              </a:prstGeom>
              <a:noFill/>
              <a:ln cap="flat" cmpd="sng" w="9525">
                <a:solidFill>
                  <a:srgbClr val="595959"/>
                </a:solidFill>
                <a:prstDash val="solid"/>
                <a:round/>
                <a:headEnd len="sm" w="sm" type="none"/>
                <a:tailEnd len="lg" w="lg" type="triangle"/>
              </a:ln>
            </p:spPr>
          </p:cxnSp>
          <p:cxnSp>
            <p:nvCxnSpPr>
              <p:cNvPr id="1584" name="Google Shape;1584;p182"/>
              <p:cNvCxnSpPr/>
              <p:nvPr/>
            </p:nvCxnSpPr>
            <p:spPr>
              <a:xfrm>
                <a:off x="3216792" y="2783918"/>
                <a:ext cx="450757" cy="1745773"/>
              </a:xfrm>
              <a:prstGeom prst="straightConnector1">
                <a:avLst/>
              </a:prstGeom>
              <a:noFill/>
              <a:ln cap="flat" cmpd="sng" w="9525">
                <a:solidFill>
                  <a:srgbClr val="595959"/>
                </a:solidFill>
                <a:prstDash val="solid"/>
                <a:round/>
                <a:headEnd len="sm" w="sm" type="none"/>
                <a:tailEnd len="lg" w="lg" type="triangle"/>
              </a:ln>
            </p:spPr>
          </p:cxnSp>
          <p:cxnSp>
            <p:nvCxnSpPr>
              <p:cNvPr id="1585" name="Google Shape;1585;p182"/>
              <p:cNvCxnSpPr/>
              <p:nvPr/>
            </p:nvCxnSpPr>
            <p:spPr>
              <a:xfrm>
                <a:off x="3216792" y="2348811"/>
                <a:ext cx="450757" cy="2180655"/>
              </a:xfrm>
              <a:prstGeom prst="straightConnector1">
                <a:avLst/>
              </a:prstGeom>
              <a:noFill/>
              <a:ln cap="flat" cmpd="sng" w="9525">
                <a:solidFill>
                  <a:srgbClr val="595959"/>
                </a:solidFill>
                <a:prstDash val="solid"/>
                <a:round/>
                <a:headEnd len="sm" w="sm" type="none"/>
                <a:tailEnd len="lg" w="lg" type="triangle"/>
              </a:ln>
            </p:spPr>
          </p:cxnSp>
          <p:sp>
            <p:nvSpPr>
              <p:cNvPr id="1586" name="Google Shape;1586;p182"/>
              <p:cNvSpPr txBox="1"/>
              <p:nvPr/>
            </p:nvSpPr>
            <p:spPr>
              <a:xfrm>
                <a:off x="2977333" y="440807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87" name="Google Shape;1587;p182"/>
              <p:cNvSpPr txBox="1"/>
              <p:nvPr/>
            </p:nvSpPr>
            <p:spPr>
              <a:xfrm>
                <a:off x="2977330" y="4198443"/>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88" name="Google Shape;1588;p182"/>
              <p:cNvSpPr txBox="1"/>
              <p:nvPr/>
            </p:nvSpPr>
            <p:spPr>
              <a:xfrm>
                <a:off x="2976829" y="4301138"/>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89" name="Google Shape;1589;p182"/>
              <p:cNvSpPr txBox="1"/>
              <p:nvPr/>
            </p:nvSpPr>
            <p:spPr>
              <a:xfrm>
                <a:off x="3708697" y="4211876"/>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0" name="Google Shape;1590;p182"/>
              <p:cNvSpPr txBox="1"/>
              <p:nvPr/>
            </p:nvSpPr>
            <p:spPr>
              <a:xfrm>
                <a:off x="3708694" y="400225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1" name="Google Shape;1591;p182"/>
              <p:cNvSpPr txBox="1"/>
              <p:nvPr/>
            </p:nvSpPr>
            <p:spPr>
              <a:xfrm>
                <a:off x="3708192" y="4104944"/>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2" name="Google Shape;1592;p182"/>
              <p:cNvSpPr txBox="1"/>
              <p:nvPr/>
            </p:nvSpPr>
            <p:spPr>
              <a:xfrm>
                <a:off x="4385299" y="3944493"/>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3" name="Google Shape;1593;p182"/>
              <p:cNvSpPr txBox="1"/>
              <p:nvPr/>
            </p:nvSpPr>
            <p:spPr>
              <a:xfrm>
                <a:off x="4385295" y="3734867"/>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4" name="Google Shape;1594;p182"/>
              <p:cNvSpPr txBox="1"/>
              <p:nvPr/>
            </p:nvSpPr>
            <p:spPr>
              <a:xfrm>
                <a:off x="4384794" y="3837562"/>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5" name="Google Shape;1595;p182"/>
              <p:cNvSpPr txBox="1"/>
              <p:nvPr/>
            </p:nvSpPr>
            <p:spPr>
              <a:xfrm>
                <a:off x="4047523" y="2635108"/>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6" name="Google Shape;1596;p182"/>
              <p:cNvSpPr txBox="1"/>
              <p:nvPr/>
            </p:nvSpPr>
            <p:spPr>
              <a:xfrm>
                <a:off x="3922600" y="2634176"/>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597" name="Google Shape;1597;p182"/>
              <p:cNvSpPr txBox="1"/>
              <p:nvPr/>
            </p:nvSpPr>
            <p:spPr>
              <a:xfrm>
                <a:off x="4162514" y="2634176"/>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1598" name="Google Shape;1598;p182"/>
              <p:cNvCxnSpPr/>
              <p:nvPr/>
            </p:nvCxnSpPr>
            <p:spPr>
              <a:xfrm>
                <a:off x="4638283" y="2810979"/>
                <a:ext cx="325576" cy="1336656"/>
              </a:xfrm>
              <a:prstGeom prst="straightConnector1">
                <a:avLst/>
              </a:prstGeom>
              <a:noFill/>
              <a:ln cap="flat" cmpd="sng" w="9525">
                <a:solidFill>
                  <a:srgbClr val="595959"/>
                </a:solidFill>
                <a:prstDash val="solid"/>
                <a:round/>
                <a:headEnd len="sm" w="sm" type="none"/>
                <a:tailEnd len="lg" w="lg" type="triangle"/>
              </a:ln>
            </p:spPr>
          </p:cxnSp>
          <p:cxnSp>
            <p:nvCxnSpPr>
              <p:cNvPr id="1599" name="Google Shape;1599;p182"/>
              <p:cNvCxnSpPr/>
              <p:nvPr/>
            </p:nvCxnSpPr>
            <p:spPr>
              <a:xfrm>
                <a:off x="4638283" y="3246085"/>
                <a:ext cx="325576" cy="901775"/>
              </a:xfrm>
              <a:prstGeom prst="straightConnector1">
                <a:avLst/>
              </a:prstGeom>
              <a:noFill/>
              <a:ln cap="flat" cmpd="sng" w="9525">
                <a:solidFill>
                  <a:srgbClr val="595959"/>
                </a:solidFill>
                <a:prstDash val="solid"/>
                <a:round/>
                <a:headEnd len="sm" w="sm" type="none"/>
                <a:tailEnd len="lg" w="lg" type="triangle"/>
              </a:ln>
            </p:spPr>
          </p:cxnSp>
          <p:cxnSp>
            <p:nvCxnSpPr>
              <p:cNvPr id="1600" name="Google Shape;1600;p182"/>
              <p:cNvCxnSpPr/>
              <p:nvPr/>
            </p:nvCxnSpPr>
            <p:spPr>
              <a:xfrm>
                <a:off x="4638283" y="3681191"/>
                <a:ext cx="325576" cy="466633"/>
              </a:xfrm>
              <a:prstGeom prst="straightConnector1">
                <a:avLst/>
              </a:prstGeom>
              <a:noFill/>
              <a:ln cap="flat" cmpd="sng" w="9525">
                <a:solidFill>
                  <a:srgbClr val="595959"/>
                </a:solidFill>
                <a:prstDash val="solid"/>
                <a:round/>
                <a:headEnd len="sm" w="sm" type="none"/>
                <a:tailEnd len="lg" w="lg" type="triangle"/>
              </a:ln>
            </p:spPr>
          </p:cxnSp>
          <p:sp>
            <p:nvSpPr>
              <p:cNvPr id="1601" name="Google Shape;1601;p182"/>
              <p:cNvSpPr txBox="1"/>
              <p:nvPr/>
            </p:nvSpPr>
            <p:spPr>
              <a:xfrm>
                <a:off x="5044506" y="3684136"/>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02" name="Google Shape;1602;p182"/>
              <p:cNvSpPr txBox="1"/>
              <p:nvPr/>
            </p:nvSpPr>
            <p:spPr>
              <a:xfrm>
                <a:off x="5044504" y="347451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03" name="Google Shape;1603;p182"/>
              <p:cNvSpPr txBox="1"/>
              <p:nvPr/>
            </p:nvSpPr>
            <p:spPr>
              <a:xfrm>
                <a:off x="5044002" y="3577204"/>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04" name="Google Shape;1604;p182"/>
              <p:cNvSpPr/>
              <p:nvPr/>
            </p:nvSpPr>
            <p:spPr>
              <a:xfrm>
                <a:off x="6355135" y="2404576"/>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5" name="Google Shape;1605;p182"/>
              <p:cNvSpPr/>
              <p:nvPr/>
            </p:nvSpPr>
            <p:spPr>
              <a:xfrm>
                <a:off x="6354177" y="2828198"/>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6" name="Google Shape;1606;p182"/>
              <p:cNvSpPr/>
              <p:nvPr/>
            </p:nvSpPr>
            <p:spPr>
              <a:xfrm>
                <a:off x="6351194" y="3274051"/>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7" name="Google Shape;1607;p182"/>
              <p:cNvSpPr/>
              <p:nvPr/>
            </p:nvSpPr>
            <p:spPr>
              <a:xfrm>
                <a:off x="6355129" y="3743795"/>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8" name="Google Shape;1608;p182"/>
              <p:cNvSpPr/>
              <p:nvPr/>
            </p:nvSpPr>
            <p:spPr>
              <a:xfrm>
                <a:off x="6355129" y="4479804"/>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9" name="Google Shape;1609;p182"/>
              <p:cNvSpPr txBox="1"/>
              <p:nvPr/>
            </p:nvSpPr>
            <p:spPr>
              <a:xfrm>
                <a:off x="7126700" y="399103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10" name="Google Shape;1610;p182"/>
              <p:cNvSpPr/>
              <p:nvPr/>
            </p:nvSpPr>
            <p:spPr>
              <a:xfrm>
                <a:off x="7027241" y="3925080"/>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11" name="Google Shape;1611;p182"/>
              <p:cNvSpPr/>
              <p:nvPr/>
            </p:nvSpPr>
            <p:spPr>
              <a:xfrm>
                <a:off x="5645743" y="2647647"/>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12" name="Google Shape;1612;p182"/>
              <p:cNvSpPr/>
              <p:nvPr/>
            </p:nvSpPr>
            <p:spPr>
              <a:xfrm>
                <a:off x="5645743" y="3082754"/>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13" name="Google Shape;1613;p182"/>
              <p:cNvSpPr/>
              <p:nvPr/>
            </p:nvSpPr>
            <p:spPr>
              <a:xfrm>
                <a:off x="5645743" y="3517859"/>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14" name="Google Shape;1614;p182"/>
              <p:cNvSpPr/>
              <p:nvPr/>
            </p:nvSpPr>
            <p:spPr>
              <a:xfrm>
                <a:off x="5645743" y="4200298"/>
                <a:ext cx="337027" cy="334685"/>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615" name="Google Shape;1615;p182"/>
              <p:cNvCxnSpPr/>
              <p:nvPr/>
            </p:nvCxnSpPr>
            <p:spPr>
              <a:xfrm flipH="1" rot="10800000">
                <a:off x="5300784" y="3685270"/>
                <a:ext cx="344834" cy="462469"/>
              </a:xfrm>
              <a:prstGeom prst="straightConnector1">
                <a:avLst/>
              </a:prstGeom>
              <a:noFill/>
              <a:ln cap="flat" cmpd="sng" w="9525">
                <a:solidFill>
                  <a:srgbClr val="595959"/>
                </a:solidFill>
                <a:prstDash val="solid"/>
                <a:round/>
                <a:headEnd len="sm" w="sm" type="none"/>
                <a:tailEnd len="lg" w="lg" type="triangle"/>
              </a:ln>
            </p:spPr>
          </p:cxnSp>
          <p:cxnSp>
            <p:nvCxnSpPr>
              <p:cNvPr id="1616" name="Google Shape;1616;p182"/>
              <p:cNvCxnSpPr/>
              <p:nvPr/>
            </p:nvCxnSpPr>
            <p:spPr>
              <a:xfrm flipH="1" rot="10800000">
                <a:off x="5300784" y="3250128"/>
                <a:ext cx="344834" cy="897611"/>
              </a:xfrm>
              <a:prstGeom prst="straightConnector1">
                <a:avLst/>
              </a:prstGeom>
              <a:noFill/>
              <a:ln cap="flat" cmpd="sng" w="9525">
                <a:solidFill>
                  <a:srgbClr val="595959"/>
                </a:solidFill>
                <a:prstDash val="solid"/>
                <a:round/>
                <a:headEnd len="sm" w="sm" type="none"/>
                <a:tailEnd len="lg" w="lg" type="triangle"/>
              </a:ln>
            </p:spPr>
          </p:cxnSp>
          <p:cxnSp>
            <p:nvCxnSpPr>
              <p:cNvPr id="1617" name="Google Shape;1617;p182"/>
              <p:cNvCxnSpPr/>
              <p:nvPr/>
            </p:nvCxnSpPr>
            <p:spPr>
              <a:xfrm flipH="1" rot="10800000">
                <a:off x="5300784" y="2814986"/>
                <a:ext cx="344834" cy="1332753"/>
              </a:xfrm>
              <a:prstGeom prst="straightConnector1">
                <a:avLst/>
              </a:prstGeom>
              <a:noFill/>
              <a:ln cap="flat" cmpd="sng" w="9525">
                <a:solidFill>
                  <a:srgbClr val="595959"/>
                </a:solidFill>
                <a:prstDash val="solid"/>
                <a:round/>
                <a:headEnd len="sm" w="sm" type="none"/>
                <a:tailEnd len="lg" w="lg" type="triangle"/>
              </a:ln>
            </p:spPr>
          </p:cxnSp>
          <p:cxnSp>
            <p:nvCxnSpPr>
              <p:cNvPr id="1618" name="Google Shape;1618;p182"/>
              <p:cNvCxnSpPr/>
              <p:nvPr/>
            </p:nvCxnSpPr>
            <p:spPr>
              <a:xfrm>
                <a:off x="6687294" y="3911066"/>
                <a:ext cx="389337" cy="814590"/>
              </a:xfrm>
              <a:prstGeom prst="straightConnector1">
                <a:avLst/>
              </a:prstGeom>
              <a:noFill/>
              <a:ln cap="flat" cmpd="sng" w="9525">
                <a:solidFill>
                  <a:srgbClr val="595959"/>
                </a:solidFill>
                <a:prstDash val="solid"/>
                <a:round/>
                <a:headEnd len="sm" w="sm" type="none"/>
                <a:tailEnd len="lg" w="lg" type="triangle"/>
              </a:ln>
            </p:spPr>
          </p:cxnSp>
          <p:cxnSp>
            <p:nvCxnSpPr>
              <p:cNvPr id="1619" name="Google Shape;1619;p182"/>
              <p:cNvCxnSpPr/>
              <p:nvPr/>
            </p:nvCxnSpPr>
            <p:spPr>
              <a:xfrm>
                <a:off x="6687294" y="3911066"/>
                <a:ext cx="331301" cy="181396"/>
              </a:xfrm>
              <a:prstGeom prst="straightConnector1">
                <a:avLst/>
              </a:prstGeom>
              <a:noFill/>
              <a:ln cap="flat" cmpd="sng" w="9525">
                <a:solidFill>
                  <a:srgbClr val="595959"/>
                </a:solidFill>
                <a:prstDash val="solid"/>
                <a:round/>
                <a:headEnd len="sm" w="sm" type="none"/>
                <a:tailEnd len="lg" w="lg" type="triangle"/>
              </a:ln>
            </p:spPr>
          </p:cxnSp>
          <p:cxnSp>
            <p:nvCxnSpPr>
              <p:cNvPr id="1620" name="Google Shape;1620;p182"/>
              <p:cNvCxnSpPr/>
              <p:nvPr/>
            </p:nvCxnSpPr>
            <p:spPr>
              <a:xfrm>
                <a:off x="6682706" y="3441321"/>
                <a:ext cx="335986" cy="650891"/>
              </a:xfrm>
              <a:prstGeom prst="straightConnector1">
                <a:avLst/>
              </a:prstGeom>
              <a:noFill/>
              <a:ln cap="flat" cmpd="sng" w="9525">
                <a:solidFill>
                  <a:srgbClr val="595959"/>
                </a:solidFill>
                <a:prstDash val="solid"/>
                <a:round/>
                <a:headEnd len="sm" w="sm" type="none"/>
                <a:tailEnd len="lg" w="lg" type="triangle"/>
              </a:ln>
            </p:spPr>
          </p:cxnSp>
          <p:cxnSp>
            <p:nvCxnSpPr>
              <p:cNvPr id="1621" name="Google Shape;1621;p182"/>
              <p:cNvCxnSpPr/>
              <p:nvPr/>
            </p:nvCxnSpPr>
            <p:spPr>
              <a:xfrm>
                <a:off x="6686184" y="2995464"/>
                <a:ext cx="332863" cy="1096964"/>
              </a:xfrm>
              <a:prstGeom prst="straightConnector1">
                <a:avLst/>
              </a:prstGeom>
              <a:noFill/>
              <a:ln cap="flat" cmpd="sng" w="9525">
                <a:solidFill>
                  <a:srgbClr val="595959"/>
                </a:solidFill>
                <a:prstDash val="solid"/>
                <a:round/>
                <a:headEnd len="sm" w="sm" type="none"/>
                <a:tailEnd len="lg" w="lg" type="triangle"/>
              </a:ln>
            </p:spPr>
          </p:cxnSp>
          <p:cxnSp>
            <p:nvCxnSpPr>
              <p:cNvPr id="1622" name="Google Shape;1622;p182"/>
              <p:cNvCxnSpPr/>
              <p:nvPr/>
            </p:nvCxnSpPr>
            <p:spPr>
              <a:xfrm>
                <a:off x="6687301" y="2571840"/>
                <a:ext cx="331301" cy="1520134"/>
              </a:xfrm>
              <a:prstGeom prst="straightConnector1">
                <a:avLst/>
              </a:prstGeom>
              <a:noFill/>
              <a:ln cap="flat" cmpd="sng" w="9525">
                <a:solidFill>
                  <a:srgbClr val="595959"/>
                </a:solidFill>
                <a:prstDash val="solid"/>
                <a:round/>
                <a:headEnd len="sm" w="sm" type="none"/>
                <a:tailEnd len="lg" w="lg" type="triangle"/>
              </a:ln>
            </p:spPr>
          </p:cxnSp>
          <p:cxnSp>
            <p:nvCxnSpPr>
              <p:cNvPr id="1623" name="Google Shape;1623;p182"/>
              <p:cNvCxnSpPr/>
              <p:nvPr/>
            </p:nvCxnSpPr>
            <p:spPr>
              <a:xfrm flipH="1" rot="10800000">
                <a:off x="6687294" y="4092221"/>
                <a:ext cx="331301" cy="554858"/>
              </a:xfrm>
              <a:prstGeom prst="straightConnector1">
                <a:avLst/>
              </a:prstGeom>
              <a:noFill/>
              <a:ln cap="flat" cmpd="sng" w="9525">
                <a:solidFill>
                  <a:srgbClr val="595959"/>
                </a:solidFill>
                <a:prstDash val="solid"/>
                <a:round/>
                <a:headEnd len="sm" w="sm" type="none"/>
                <a:tailEnd len="lg" w="lg" type="triangle"/>
              </a:ln>
            </p:spPr>
          </p:cxnSp>
          <p:cxnSp>
            <p:nvCxnSpPr>
              <p:cNvPr id="1624" name="Google Shape;1624;p182"/>
              <p:cNvCxnSpPr/>
              <p:nvPr/>
            </p:nvCxnSpPr>
            <p:spPr>
              <a:xfrm flipH="1" rot="10800000">
                <a:off x="6687294" y="3642505"/>
                <a:ext cx="331301" cy="1004574"/>
              </a:xfrm>
              <a:prstGeom prst="straightConnector1">
                <a:avLst/>
              </a:prstGeom>
              <a:noFill/>
              <a:ln cap="flat" cmpd="sng" w="9525">
                <a:solidFill>
                  <a:srgbClr val="595959"/>
                </a:solidFill>
                <a:prstDash val="solid"/>
                <a:round/>
                <a:headEnd len="sm" w="sm" type="none"/>
                <a:tailEnd len="lg" w="lg" type="triangle"/>
              </a:ln>
            </p:spPr>
          </p:cxnSp>
          <p:cxnSp>
            <p:nvCxnSpPr>
              <p:cNvPr id="1625" name="Google Shape;1625;p182"/>
              <p:cNvCxnSpPr/>
              <p:nvPr/>
            </p:nvCxnSpPr>
            <p:spPr>
              <a:xfrm flipH="1" rot="10800000">
                <a:off x="6687294" y="3207884"/>
                <a:ext cx="331301" cy="1439196"/>
              </a:xfrm>
              <a:prstGeom prst="straightConnector1">
                <a:avLst/>
              </a:prstGeom>
              <a:noFill/>
              <a:ln cap="flat" cmpd="sng" w="9525">
                <a:solidFill>
                  <a:srgbClr val="595959"/>
                </a:solidFill>
                <a:prstDash val="solid"/>
                <a:round/>
                <a:headEnd len="sm" w="sm" type="none"/>
                <a:tailEnd len="lg" w="lg" type="triangle"/>
              </a:ln>
            </p:spPr>
          </p:cxnSp>
          <p:cxnSp>
            <p:nvCxnSpPr>
              <p:cNvPr id="1626" name="Google Shape;1626;p182"/>
              <p:cNvCxnSpPr/>
              <p:nvPr/>
            </p:nvCxnSpPr>
            <p:spPr>
              <a:xfrm flipH="1" rot="10800000">
                <a:off x="6687294" y="2772482"/>
                <a:ext cx="331301" cy="1874598"/>
              </a:xfrm>
              <a:prstGeom prst="straightConnector1">
                <a:avLst/>
              </a:prstGeom>
              <a:noFill/>
              <a:ln cap="flat" cmpd="sng" w="9525">
                <a:solidFill>
                  <a:srgbClr val="595959"/>
                </a:solidFill>
                <a:prstDash val="solid"/>
                <a:round/>
                <a:headEnd len="sm" w="sm" type="none"/>
                <a:tailEnd len="lg" w="lg" type="triangle"/>
              </a:ln>
            </p:spPr>
          </p:cxnSp>
          <p:cxnSp>
            <p:nvCxnSpPr>
              <p:cNvPr id="1627" name="Google Shape;1627;p182"/>
              <p:cNvCxnSpPr/>
              <p:nvPr/>
            </p:nvCxnSpPr>
            <p:spPr>
              <a:xfrm flipH="1" rot="10800000">
                <a:off x="6687294" y="2337079"/>
                <a:ext cx="331301" cy="2310000"/>
              </a:xfrm>
              <a:prstGeom prst="straightConnector1">
                <a:avLst/>
              </a:prstGeom>
              <a:noFill/>
              <a:ln cap="flat" cmpd="sng" w="9525">
                <a:solidFill>
                  <a:srgbClr val="595959"/>
                </a:solidFill>
                <a:prstDash val="solid"/>
                <a:round/>
                <a:headEnd len="sm" w="sm" type="none"/>
                <a:tailEnd len="lg" w="lg" type="triangle"/>
              </a:ln>
            </p:spPr>
          </p:cxnSp>
          <p:sp>
            <p:nvSpPr>
              <p:cNvPr id="1628" name="Google Shape;1628;p182"/>
              <p:cNvSpPr txBox="1"/>
              <p:nvPr/>
            </p:nvSpPr>
            <p:spPr>
              <a:xfrm>
                <a:off x="6117768" y="3511223"/>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29" name="Google Shape;1629;p182"/>
              <p:cNvSpPr txBox="1"/>
              <p:nvPr/>
            </p:nvSpPr>
            <p:spPr>
              <a:xfrm>
                <a:off x="5992845" y="351029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0" name="Google Shape;1630;p182"/>
              <p:cNvSpPr txBox="1"/>
              <p:nvPr/>
            </p:nvSpPr>
            <p:spPr>
              <a:xfrm>
                <a:off x="6255172" y="351029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1" name="Google Shape;1631;p182"/>
              <p:cNvSpPr txBox="1"/>
              <p:nvPr/>
            </p:nvSpPr>
            <p:spPr>
              <a:xfrm>
                <a:off x="5729079" y="3963872"/>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2" name="Google Shape;1632;p182"/>
              <p:cNvSpPr txBox="1"/>
              <p:nvPr/>
            </p:nvSpPr>
            <p:spPr>
              <a:xfrm>
                <a:off x="5729075" y="3754246"/>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3" name="Google Shape;1633;p182"/>
              <p:cNvSpPr txBox="1"/>
              <p:nvPr/>
            </p:nvSpPr>
            <p:spPr>
              <a:xfrm>
                <a:off x="5728574" y="385694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4" name="Google Shape;1634;p182"/>
              <p:cNvSpPr txBox="1"/>
              <p:nvPr/>
            </p:nvSpPr>
            <p:spPr>
              <a:xfrm>
                <a:off x="6445273" y="4212155"/>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5" name="Google Shape;1635;p182"/>
              <p:cNvSpPr txBox="1"/>
              <p:nvPr/>
            </p:nvSpPr>
            <p:spPr>
              <a:xfrm>
                <a:off x="6445270" y="4002530"/>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6" name="Google Shape;1636;p182"/>
              <p:cNvSpPr txBox="1"/>
              <p:nvPr/>
            </p:nvSpPr>
            <p:spPr>
              <a:xfrm>
                <a:off x="6444768" y="4105224"/>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7" name="Google Shape;1637;p182"/>
              <p:cNvSpPr txBox="1"/>
              <p:nvPr/>
            </p:nvSpPr>
            <p:spPr>
              <a:xfrm>
                <a:off x="7107746" y="4394835"/>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8" name="Google Shape;1638;p182"/>
              <p:cNvSpPr txBox="1"/>
              <p:nvPr/>
            </p:nvSpPr>
            <p:spPr>
              <a:xfrm>
                <a:off x="7107743" y="418520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39" name="Google Shape;1639;p182"/>
              <p:cNvSpPr txBox="1"/>
              <p:nvPr/>
            </p:nvSpPr>
            <p:spPr>
              <a:xfrm>
                <a:off x="7107241" y="4287903"/>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1640" name="Google Shape;1640;p182"/>
              <p:cNvCxnSpPr/>
              <p:nvPr/>
            </p:nvCxnSpPr>
            <p:spPr>
              <a:xfrm>
                <a:off x="3211131" y="2354209"/>
                <a:ext cx="407035" cy="239953"/>
              </a:xfrm>
              <a:prstGeom prst="straightConnector1">
                <a:avLst/>
              </a:prstGeom>
              <a:noFill/>
              <a:ln cap="flat" cmpd="sng" w="9525">
                <a:solidFill>
                  <a:srgbClr val="595959"/>
                </a:solidFill>
                <a:prstDash val="solid"/>
                <a:round/>
                <a:headEnd len="sm" w="sm" type="none"/>
                <a:tailEnd len="lg" w="lg" type="triangle"/>
              </a:ln>
            </p:spPr>
          </p:cxnSp>
          <p:cxnSp>
            <p:nvCxnSpPr>
              <p:cNvPr id="1641" name="Google Shape;1641;p182"/>
              <p:cNvCxnSpPr>
                <a:stCxn id="1482" idx="2"/>
              </p:cNvCxnSpPr>
              <p:nvPr/>
            </p:nvCxnSpPr>
            <p:spPr>
              <a:xfrm rot="10800000">
                <a:off x="2660765" y="2780919"/>
                <a:ext cx="219000" cy="3000"/>
              </a:xfrm>
              <a:prstGeom prst="straightConnector1">
                <a:avLst/>
              </a:prstGeom>
              <a:noFill/>
              <a:ln cap="flat" cmpd="sng" w="9525">
                <a:solidFill>
                  <a:srgbClr val="595959"/>
                </a:solidFill>
                <a:prstDash val="solid"/>
                <a:round/>
                <a:headEnd len="sm" w="sm" type="none"/>
                <a:tailEnd len="sm" w="sm" type="none"/>
              </a:ln>
            </p:spPr>
          </p:cxnSp>
          <p:cxnSp>
            <p:nvCxnSpPr>
              <p:cNvPr id="1642" name="Google Shape;1642;p182"/>
              <p:cNvCxnSpPr>
                <a:stCxn id="1484" idx="2"/>
                <a:endCxn id="1643" idx="2"/>
              </p:cNvCxnSpPr>
              <p:nvPr/>
            </p:nvCxnSpPr>
            <p:spPr>
              <a:xfrm flipH="1">
                <a:off x="2639465" y="3654131"/>
                <a:ext cx="240300" cy="3900"/>
              </a:xfrm>
              <a:prstGeom prst="straightConnector1">
                <a:avLst/>
              </a:prstGeom>
              <a:noFill/>
              <a:ln cap="flat" cmpd="sng" w="9525">
                <a:solidFill>
                  <a:srgbClr val="595959"/>
                </a:solidFill>
                <a:prstDash val="solid"/>
                <a:round/>
                <a:headEnd len="sm" w="sm" type="none"/>
                <a:tailEnd len="sm" w="sm" type="none"/>
              </a:ln>
            </p:spPr>
          </p:cxnSp>
          <p:cxnSp>
            <p:nvCxnSpPr>
              <p:cNvPr id="1644" name="Google Shape;1644;p182"/>
              <p:cNvCxnSpPr>
                <a:stCxn id="1573" idx="2"/>
              </p:cNvCxnSpPr>
              <p:nvPr/>
            </p:nvCxnSpPr>
            <p:spPr>
              <a:xfrm flipH="1">
                <a:off x="2654765" y="4086901"/>
                <a:ext cx="225000" cy="300"/>
              </a:xfrm>
              <a:prstGeom prst="straightConnector1">
                <a:avLst/>
              </a:prstGeom>
              <a:noFill/>
              <a:ln cap="flat" cmpd="sng" w="9525">
                <a:solidFill>
                  <a:srgbClr val="595959"/>
                </a:solidFill>
                <a:prstDash val="solid"/>
                <a:round/>
                <a:headEnd len="sm" w="sm" type="none"/>
                <a:tailEnd len="sm" w="sm" type="none"/>
              </a:ln>
            </p:spPr>
          </p:cxnSp>
          <p:cxnSp>
            <p:nvCxnSpPr>
              <p:cNvPr id="1645" name="Google Shape;1645;p182"/>
              <p:cNvCxnSpPr>
                <a:stCxn id="1485" idx="2"/>
              </p:cNvCxnSpPr>
              <p:nvPr/>
            </p:nvCxnSpPr>
            <p:spPr>
              <a:xfrm flipH="1">
                <a:off x="2646065" y="4837658"/>
                <a:ext cx="233700" cy="6300"/>
              </a:xfrm>
              <a:prstGeom prst="straightConnector1">
                <a:avLst/>
              </a:prstGeom>
              <a:noFill/>
              <a:ln cap="flat" cmpd="sng" w="9525">
                <a:solidFill>
                  <a:srgbClr val="595959"/>
                </a:solidFill>
                <a:prstDash val="solid"/>
                <a:round/>
                <a:headEnd len="sm" w="sm" type="none"/>
                <a:tailEnd len="sm" w="sm" type="none"/>
              </a:ln>
            </p:spPr>
          </p:cxnSp>
          <p:cxnSp>
            <p:nvCxnSpPr>
              <p:cNvPr id="1646" name="Google Shape;1646;p182"/>
              <p:cNvCxnSpPr/>
              <p:nvPr/>
            </p:nvCxnSpPr>
            <p:spPr>
              <a:xfrm flipH="1">
                <a:off x="7368745" y="2337252"/>
                <a:ext cx="180095" cy="521"/>
              </a:xfrm>
              <a:prstGeom prst="straightConnector1">
                <a:avLst/>
              </a:prstGeom>
              <a:noFill/>
              <a:ln cap="flat" cmpd="sng" w="9525">
                <a:solidFill>
                  <a:srgbClr val="595959"/>
                </a:solidFill>
                <a:prstDash val="solid"/>
                <a:round/>
                <a:headEnd len="sm" w="sm" type="none"/>
                <a:tailEnd len="sm" w="sm" type="none"/>
              </a:ln>
            </p:spPr>
          </p:cxnSp>
          <p:cxnSp>
            <p:nvCxnSpPr>
              <p:cNvPr id="1647" name="Google Shape;1647;p182"/>
              <p:cNvCxnSpPr/>
              <p:nvPr/>
            </p:nvCxnSpPr>
            <p:spPr>
              <a:xfrm flipH="1">
                <a:off x="7368745" y="2771418"/>
                <a:ext cx="180095" cy="521"/>
              </a:xfrm>
              <a:prstGeom prst="straightConnector1">
                <a:avLst/>
              </a:prstGeom>
              <a:noFill/>
              <a:ln cap="flat" cmpd="sng" w="9525">
                <a:solidFill>
                  <a:srgbClr val="595959"/>
                </a:solidFill>
                <a:prstDash val="solid"/>
                <a:round/>
                <a:headEnd len="sm" w="sm" type="none"/>
                <a:tailEnd len="sm" w="sm" type="none"/>
              </a:ln>
            </p:spPr>
          </p:cxnSp>
          <p:cxnSp>
            <p:nvCxnSpPr>
              <p:cNvPr id="1648" name="Google Shape;1648;p182"/>
              <p:cNvCxnSpPr/>
              <p:nvPr/>
            </p:nvCxnSpPr>
            <p:spPr>
              <a:xfrm flipH="1">
                <a:off x="7368745" y="3205584"/>
                <a:ext cx="180095" cy="521"/>
              </a:xfrm>
              <a:prstGeom prst="straightConnector1">
                <a:avLst/>
              </a:prstGeom>
              <a:noFill/>
              <a:ln cap="flat" cmpd="sng" w="9525">
                <a:solidFill>
                  <a:srgbClr val="595959"/>
                </a:solidFill>
                <a:prstDash val="solid"/>
                <a:round/>
                <a:headEnd len="sm" w="sm" type="none"/>
                <a:tailEnd len="sm" w="sm" type="none"/>
              </a:ln>
            </p:spPr>
          </p:cxnSp>
          <p:cxnSp>
            <p:nvCxnSpPr>
              <p:cNvPr id="1649" name="Google Shape;1649;p182"/>
              <p:cNvCxnSpPr/>
              <p:nvPr/>
            </p:nvCxnSpPr>
            <p:spPr>
              <a:xfrm flipH="1">
                <a:off x="7368745" y="3639750"/>
                <a:ext cx="180095" cy="521"/>
              </a:xfrm>
              <a:prstGeom prst="straightConnector1">
                <a:avLst/>
              </a:prstGeom>
              <a:noFill/>
              <a:ln cap="flat" cmpd="sng" w="9525">
                <a:solidFill>
                  <a:srgbClr val="595959"/>
                </a:solidFill>
                <a:prstDash val="solid"/>
                <a:round/>
                <a:headEnd len="sm" w="sm" type="none"/>
                <a:tailEnd len="sm" w="sm" type="none"/>
              </a:ln>
            </p:spPr>
          </p:cxnSp>
          <p:cxnSp>
            <p:nvCxnSpPr>
              <p:cNvPr id="1650" name="Google Shape;1650;p182"/>
              <p:cNvCxnSpPr/>
              <p:nvPr/>
            </p:nvCxnSpPr>
            <p:spPr>
              <a:xfrm flipH="1">
                <a:off x="7368745" y="4073916"/>
                <a:ext cx="180095" cy="521"/>
              </a:xfrm>
              <a:prstGeom prst="straightConnector1">
                <a:avLst/>
              </a:prstGeom>
              <a:noFill/>
              <a:ln cap="flat" cmpd="sng" w="9525">
                <a:solidFill>
                  <a:srgbClr val="595959"/>
                </a:solidFill>
                <a:prstDash val="solid"/>
                <a:round/>
                <a:headEnd len="sm" w="sm" type="none"/>
                <a:tailEnd len="sm" w="sm" type="none"/>
              </a:ln>
            </p:spPr>
          </p:cxnSp>
          <p:cxnSp>
            <p:nvCxnSpPr>
              <p:cNvPr id="1651" name="Google Shape;1651;p182"/>
              <p:cNvCxnSpPr/>
              <p:nvPr/>
            </p:nvCxnSpPr>
            <p:spPr>
              <a:xfrm flipH="1">
                <a:off x="7368745" y="4832205"/>
                <a:ext cx="180095" cy="521"/>
              </a:xfrm>
              <a:prstGeom prst="straightConnector1">
                <a:avLst/>
              </a:prstGeom>
              <a:noFill/>
              <a:ln cap="flat" cmpd="sng" w="9525">
                <a:solidFill>
                  <a:srgbClr val="595959"/>
                </a:solidFill>
                <a:prstDash val="solid"/>
                <a:round/>
                <a:headEnd len="sm" w="sm" type="none"/>
                <a:tailEnd len="sm" w="sm" type="none"/>
              </a:ln>
            </p:spPr>
          </p:cxnSp>
          <p:sp>
            <p:nvSpPr>
              <p:cNvPr id="1643" name="Google Shape;1643;p182"/>
              <p:cNvSpPr/>
              <p:nvPr/>
            </p:nvSpPr>
            <p:spPr>
              <a:xfrm>
                <a:off x="2530555" y="2133892"/>
                <a:ext cx="108973" cy="3047977"/>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52" name="Google Shape;1652;p182"/>
              <p:cNvSpPr txBox="1"/>
              <p:nvPr/>
            </p:nvSpPr>
            <p:spPr>
              <a:xfrm>
                <a:off x="2304846" y="4271109"/>
                <a:ext cx="142879" cy="22095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3" name="Google Shape;1653;p182"/>
              <p:cNvSpPr txBox="1"/>
              <p:nvPr/>
            </p:nvSpPr>
            <p:spPr>
              <a:xfrm>
                <a:off x="9881074" y="2594929"/>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rPr b="0" i="0" lang="en" sz="12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4" name="Google Shape;1654;p182"/>
              <p:cNvSpPr txBox="1"/>
              <p:nvPr/>
            </p:nvSpPr>
            <p:spPr>
              <a:xfrm>
                <a:off x="9886026" y="3328894"/>
                <a:ext cx="216530" cy="181396"/>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1200"/>
                  <a:buFont typeface="Arial"/>
                  <a:buNone/>
                </a:pPr>
                <a:r>
                  <a:rPr b="0" i="0" lang="en" sz="12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5" name="Google Shape;1655;p182"/>
              <p:cNvSpPr txBox="1"/>
              <p:nvPr/>
            </p:nvSpPr>
            <p:spPr>
              <a:xfrm>
                <a:off x="9881074" y="2217025"/>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rPr b="0" i="0" lang="en" sz="12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6" name="Google Shape;1656;p182"/>
              <p:cNvSpPr txBox="1"/>
              <p:nvPr/>
            </p:nvSpPr>
            <p:spPr>
              <a:xfrm>
                <a:off x="9877438" y="2951261"/>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rPr b="0" i="0" lang="en" sz="12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7" name="Google Shape;1657;p182"/>
              <p:cNvSpPr txBox="1"/>
              <p:nvPr/>
            </p:nvSpPr>
            <p:spPr>
              <a:xfrm>
                <a:off x="9861128" y="3654061"/>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rPr b="0" i="0" lang="en" sz="12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58" name="Google Shape;1658;p182"/>
              <p:cNvSpPr txBox="1"/>
              <p:nvPr/>
            </p:nvSpPr>
            <p:spPr>
              <a:xfrm>
                <a:off x="10465996" y="3809058"/>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t/>
                </a:r>
                <a:endParaRPr b="0" i="0" sz="1500" u="none" cap="none" strike="noStrike">
                  <a:solidFill>
                    <a:schemeClr val="lt1"/>
                  </a:solidFill>
                  <a:latin typeface="Arial"/>
                  <a:ea typeface="Arial"/>
                  <a:cs typeface="Arial"/>
                  <a:sym typeface="Arial"/>
                </a:endParaRPr>
              </a:p>
            </p:txBody>
          </p:sp>
          <p:sp>
            <p:nvSpPr>
              <p:cNvPr id="1659" name="Google Shape;1659;p182"/>
              <p:cNvSpPr txBox="1"/>
              <p:nvPr/>
            </p:nvSpPr>
            <p:spPr>
              <a:xfrm>
                <a:off x="10450836" y="4727728"/>
                <a:ext cx="225118" cy="199353"/>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1200"/>
                  <a:buFont typeface="Arial"/>
                  <a:buNone/>
                </a:pPr>
                <a:r>
                  <a:t/>
                </a:r>
                <a:endParaRPr b="0" i="0" sz="1500" u="none" cap="none" strike="noStrike">
                  <a:solidFill>
                    <a:schemeClr val="lt1"/>
                  </a:solidFill>
                  <a:latin typeface="Arial"/>
                  <a:ea typeface="Arial"/>
                  <a:cs typeface="Arial"/>
                  <a:sym typeface="Arial"/>
                </a:endParaRPr>
              </a:p>
            </p:txBody>
          </p:sp>
          <p:sp>
            <p:nvSpPr>
              <p:cNvPr id="1660" name="Google Shape;1660;p182"/>
              <p:cNvSpPr txBox="1"/>
              <p:nvPr/>
            </p:nvSpPr>
            <p:spPr>
              <a:xfrm>
                <a:off x="9826681" y="4736349"/>
                <a:ext cx="216530" cy="181396"/>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1200"/>
                  <a:buFont typeface="Arial"/>
                  <a:buNone/>
                </a:pPr>
                <a:r>
                  <a:rPr b="0" i="0" lang="en" sz="12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grpSp>
        <p:grpSp>
          <p:nvGrpSpPr>
            <p:cNvPr id="1661" name="Google Shape;1661;p182"/>
            <p:cNvGrpSpPr/>
            <p:nvPr/>
          </p:nvGrpSpPr>
          <p:grpSpPr>
            <a:xfrm>
              <a:off x="316003" y="1415954"/>
              <a:ext cx="9565071" cy="4107786"/>
              <a:chOff x="316003" y="1415954"/>
              <a:chExt cx="9565071" cy="4107786"/>
            </a:xfrm>
          </p:grpSpPr>
          <p:sp>
            <p:nvSpPr>
              <p:cNvPr id="1662" name="Google Shape;1662;p182"/>
              <p:cNvSpPr/>
              <p:nvPr/>
            </p:nvSpPr>
            <p:spPr>
              <a:xfrm>
                <a:off x="2790789" y="2000273"/>
                <a:ext cx="2639739" cy="3175848"/>
              </a:xfrm>
              <a:prstGeom prst="rect">
                <a:avLst/>
              </a:prstGeom>
              <a:noFill/>
              <a:ln cap="flat" cmpd="sng" w="9525">
                <a:solidFill>
                  <a:srgbClr val="595959"/>
                </a:solidFill>
                <a:prstDash val="dash"/>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900"/>
                  <a:buFont typeface="Arial"/>
                  <a:buNone/>
                </a:pPr>
                <a:r>
                  <a:t/>
                </a:r>
                <a:endParaRPr b="1" i="0" sz="1200" u="none" cap="none" strike="noStrike">
                  <a:solidFill>
                    <a:srgbClr val="000000"/>
                  </a:solidFill>
                  <a:latin typeface="Arial"/>
                  <a:ea typeface="Arial"/>
                  <a:cs typeface="Arial"/>
                  <a:sym typeface="Arial"/>
                </a:endParaRPr>
              </a:p>
            </p:txBody>
          </p:sp>
          <p:sp>
            <p:nvSpPr>
              <p:cNvPr id="1663" name="Google Shape;1663;p182"/>
              <p:cNvSpPr txBox="1"/>
              <p:nvPr/>
            </p:nvSpPr>
            <p:spPr>
              <a:xfrm>
                <a:off x="2790789" y="1630983"/>
                <a:ext cx="2092429" cy="281073"/>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Encoder-Net</a:t>
                </a:r>
                <a:endParaRPr b="0" baseline="-25000" i="1" sz="1800" u="none" cap="none" strike="noStrike">
                  <a:solidFill>
                    <a:schemeClr val="lt1"/>
                  </a:solidFill>
                  <a:latin typeface="Calibri"/>
                  <a:ea typeface="Calibri"/>
                  <a:cs typeface="Calibri"/>
                  <a:sym typeface="Calibri"/>
                </a:endParaRPr>
              </a:p>
            </p:txBody>
          </p:sp>
          <p:sp>
            <p:nvSpPr>
              <p:cNvPr id="1505" name="Google Shape;1505;p182"/>
              <p:cNvSpPr txBox="1"/>
              <p:nvPr/>
            </p:nvSpPr>
            <p:spPr>
              <a:xfrm>
                <a:off x="2211279" y="2133892"/>
                <a:ext cx="433910" cy="406756"/>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4" name="Google Shape;1664;p182"/>
              <p:cNvSpPr txBox="1"/>
              <p:nvPr/>
            </p:nvSpPr>
            <p:spPr>
              <a:xfrm>
                <a:off x="2199799" y="2572031"/>
                <a:ext cx="407035" cy="33468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5" name="Google Shape;1665;p182"/>
              <p:cNvSpPr txBox="1"/>
              <p:nvPr/>
            </p:nvSpPr>
            <p:spPr>
              <a:xfrm>
                <a:off x="2198789" y="2988875"/>
                <a:ext cx="407035" cy="33468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6" name="Google Shape;1666;p182"/>
              <p:cNvSpPr txBox="1"/>
              <p:nvPr/>
            </p:nvSpPr>
            <p:spPr>
              <a:xfrm>
                <a:off x="2199955" y="3417796"/>
                <a:ext cx="407035" cy="33468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7" name="Google Shape;1667;p182"/>
              <p:cNvSpPr txBox="1"/>
              <p:nvPr/>
            </p:nvSpPr>
            <p:spPr>
              <a:xfrm>
                <a:off x="2174859" y="3821022"/>
                <a:ext cx="407035" cy="33468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8" name="Google Shape;1668;p182"/>
              <p:cNvSpPr txBox="1"/>
              <p:nvPr/>
            </p:nvSpPr>
            <p:spPr>
              <a:xfrm>
                <a:off x="2247850" y="4607465"/>
                <a:ext cx="407035" cy="334685"/>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69" name="Google Shape;1669;p182"/>
              <p:cNvSpPr/>
              <p:nvPr/>
            </p:nvSpPr>
            <p:spPr>
              <a:xfrm>
                <a:off x="2145464" y="2138950"/>
                <a:ext cx="93885" cy="3042919"/>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1670" name="Google Shape;1670;p182"/>
              <p:cNvPicPr preferRelativeResize="0"/>
              <p:nvPr/>
            </p:nvPicPr>
            <p:blipFill rotWithShape="1">
              <a:blip r:embed="rId3">
                <a:alphaModFix/>
              </a:blip>
              <a:srcRect b="0" l="0" r="0" t="0"/>
              <a:stretch/>
            </p:blipFill>
            <p:spPr>
              <a:xfrm>
                <a:off x="4336215" y="5259324"/>
                <a:ext cx="1498359" cy="264416"/>
              </a:xfrm>
              <a:prstGeom prst="rect">
                <a:avLst/>
              </a:prstGeom>
              <a:noFill/>
              <a:ln>
                <a:noFill/>
              </a:ln>
            </p:spPr>
          </p:pic>
          <p:sp>
            <p:nvSpPr>
              <p:cNvPr id="1671" name="Google Shape;1671;p182"/>
              <p:cNvSpPr/>
              <p:nvPr/>
            </p:nvSpPr>
            <p:spPr>
              <a:xfrm>
                <a:off x="316003" y="1451044"/>
                <a:ext cx="1618004" cy="499685"/>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Input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Data</a:t>
                </a:r>
                <a:endParaRPr b="0" i="0" sz="1500" u="none" cap="none" strike="noStrike">
                  <a:solidFill>
                    <a:srgbClr val="FFFFFF"/>
                  </a:solidFill>
                  <a:latin typeface="Calibri"/>
                  <a:ea typeface="Calibri"/>
                  <a:cs typeface="Calibri"/>
                  <a:sym typeface="Calibri"/>
                </a:endParaRPr>
              </a:p>
            </p:txBody>
          </p:sp>
          <p:sp>
            <p:nvSpPr>
              <p:cNvPr id="1672" name="Google Shape;1672;p182"/>
              <p:cNvSpPr/>
              <p:nvPr/>
            </p:nvSpPr>
            <p:spPr>
              <a:xfrm>
                <a:off x="8263070" y="1415954"/>
                <a:ext cx="1618004" cy="499685"/>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Reconstructed</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Data</a:t>
                </a:r>
                <a:endParaRPr b="0" i="0" sz="1500" u="none" cap="none" strike="noStrike">
                  <a:solidFill>
                    <a:srgbClr val="FFFFFF"/>
                  </a:solidFill>
                  <a:latin typeface="Calibri"/>
                  <a:ea typeface="Calibri"/>
                  <a:cs typeface="Calibri"/>
                  <a:sym typeface="Calibri"/>
                </a:endParaRPr>
              </a:p>
            </p:txBody>
          </p:sp>
          <p:sp>
            <p:nvSpPr>
              <p:cNvPr id="1673" name="Google Shape;1673;p182"/>
              <p:cNvSpPr txBox="1"/>
              <p:nvPr/>
            </p:nvSpPr>
            <p:spPr>
              <a:xfrm>
                <a:off x="5391392" y="1632350"/>
                <a:ext cx="2092429" cy="281073"/>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Decoder-Net</a:t>
                </a:r>
                <a:endParaRPr b="0" baseline="-25000" i="1" sz="1800" u="none" cap="none" strike="noStrike">
                  <a:solidFill>
                    <a:schemeClr val="lt1"/>
                  </a:solidFill>
                  <a:latin typeface="Calibri"/>
                  <a:ea typeface="Calibri"/>
                  <a:cs typeface="Calibri"/>
                  <a:sym typeface="Calibri"/>
                </a:endParaRPr>
              </a:p>
            </p:txBody>
          </p:sp>
        </p:grpSp>
      </p:grpSp>
      <p:cxnSp>
        <p:nvCxnSpPr>
          <p:cNvPr id="1674" name="Google Shape;1674;p182"/>
          <p:cNvCxnSpPr>
            <a:stCxn id="1483" idx="2"/>
          </p:cNvCxnSpPr>
          <p:nvPr/>
        </p:nvCxnSpPr>
        <p:spPr>
          <a:xfrm rot="10800000">
            <a:off x="2439843" y="2618336"/>
            <a:ext cx="194700" cy="2400"/>
          </a:xfrm>
          <a:prstGeom prst="straightConnector1">
            <a:avLst/>
          </a:prstGeom>
          <a:noFill/>
          <a:ln cap="flat" cmpd="sng" w="9525">
            <a:solidFill>
              <a:srgbClr val="595959"/>
            </a:solidFill>
            <a:prstDash val="solid"/>
            <a:round/>
            <a:headEnd len="sm" w="sm" type="none"/>
            <a:tailEnd len="sm" w="sm" type="none"/>
          </a:ln>
        </p:spPr>
      </p:cxnSp>
      <p:graphicFrame>
        <p:nvGraphicFramePr>
          <p:cNvPr id="1675" name="Google Shape;1675;p182"/>
          <p:cNvGraphicFramePr/>
          <p:nvPr/>
        </p:nvGraphicFramePr>
        <p:xfrm>
          <a:off x="7101538" y="1685556"/>
          <a:ext cx="3000000" cy="3000000"/>
        </p:xfrm>
        <a:graphic>
          <a:graphicData uri="http://schemas.openxmlformats.org/drawingml/2006/table">
            <a:tbl>
              <a:tblPr>
                <a:noFill/>
                <a:tableStyleId>{576886BA-5337-4C8D-A01B-CF61AAD19B8E}</a:tableStyleId>
              </a:tblPr>
              <a:tblGrid>
                <a:gridCol w="676300"/>
                <a:gridCol w="676300"/>
              </a:tblGrid>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duration</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0</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src_bytes</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215</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service</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http (1)</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flag</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SF (0)</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src_bytes</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215</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09025">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30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2"/>
                          </a:solidFill>
                        </a:rPr>
                        <a:t>dst_host_srv_rerror_rate</a:t>
                      </a:r>
                      <a:endParaRPr b="1" sz="9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dk2"/>
                          </a:solidFill>
                        </a:rPr>
                        <a:t>1</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1676" name="Google Shape;1676;p182"/>
          <p:cNvSpPr txBox="1"/>
          <p:nvPr/>
        </p:nvSpPr>
        <p:spPr>
          <a:xfrm>
            <a:off x="6581952" y="1701351"/>
            <a:ext cx="361592" cy="33896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700" u="none" cap="none" strike="noStrike">
                <a:solidFill>
                  <a:srgbClr val="000000"/>
                </a:solidFill>
                <a:latin typeface="Palatino Linotype"/>
                <a:ea typeface="Palatino Linotype"/>
                <a:cs typeface="Palatino Linotype"/>
                <a:sym typeface="Palatino Linotype"/>
              </a:rPr>
              <a:t>Y</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77" name="Google Shape;1677;p182"/>
          <p:cNvSpPr txBox="1"/>
          <p:nvPr/>
        </p:nvSpPr>
        <p:spPr>
          <a:xfrm>
            <a:off x="6572386" y="2066467"/>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700" u="none" cap="none" strike="noStrike">
                <a:solidFill>
                  <a:srgbClr val="000000"/>
                </a:solidFill>
                <a:latin typeface="Palatino Linotype"/>
                <a:ea typeface="Palatino Linotype"/>
                <a:cs typeface="Palatino Linotype"/>
                <a:sym typeface="Palatino Linotype"/>
              </a:rPr>
              <a:t>Y</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78" name="Google Shape;1678;p182"/>
          <p:cNvSpPr txBox="1"/>
          <p:nvPr/>
        </p:nvSpPr>
        <p:spPr>
          <a:xfrm>
            <a:off x="6571544" y="2413837"/>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700" u="none" cap="none" strike="noStrike">
                <a:solidFill>
                  <a:srgbClr val="000000"/>
                </a:solidFill>
                <a:latin typeface="Palatino Linotype"/>
                <a:ea typeface="Palatino Linotype"/>
                <a:cs typeface="Palatino Linotype"/>
                <a:sym typeface="Palatino Linotype"/>
              </a:rPr>
              <a:t>Y</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79" name="Google Shape;1679;p182"/>
          <p:cNvSpPr txBox="1"/>
          <p:nvPr/>
        </p:nvSpPr>
        <p:spPr>
          <a:xfrm>
            <a:off x="6572516" y="2771271"/>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700" u="none" cap="none" strike="noStrike">
                <a:solidFill>
                  <a:srgbClr val="000000"/>
                </a:solidFill>
                <a:latin typeface="Palatino Linotype"/>
                <a:ea typeface="Palatino Linotype"/>
                <a:cs typeface="Palatino Linotype"/>
                <a:sym typeface="Palatino Linotype"/>
              </a:rPr>
              <a:t>Y</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80" name="Google Shape;1680;p182"/>
          <p:cNvSpPr txBox="1"/>
          <p:nvPr/>
        </p:nvSpPr>
        <p:spPr>
          <a:xfrm>
            <a:off x="6551602" y="3107293"/>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700" u="none" cap="none" strike="noStrike">
                <a:solidFill>
                  <a:srgbClr val="000000"/>
                </a:solidFill>
                <a:latin typeface="Palatino Linotype"/>
                <a:ea typeface="Palatino Linotype"/>
                <a:cs typeface="Palatino Linotype"/>
                <a:sym typeface="Palatino Linotype"/>
              </a:rPr>
              <a:t>Y</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81" name="Google Shape;1681;p182"/>
          <p:cNvSpPr txBox="1"/>
          <p:nvPr/>
        </p:nvSpPr>
        <p:spPr>
          <a:xfrm>
            <a:off x="6612428" y="3762662"/>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baseline="-25000" i="0" lang="en" sz="1500" u="none" cap="none" strike="noStrike">
                <a:solidFill>
                  <a:srgbClr val="000000"/>
                </a:solidFill>
                <a:latin typeface="Palatino Linotype"/>
                <a:ea typeface="Palatino Linotype"/>
                <a:cs typeface="Palatino Linotype"/>
                <a:sym typeface="Palatino Linotype"/>
              </a:rPr>
              <a:t>Yi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682" name="Google Shape;1682;p182"/>
          <p:cNvSpPr/>
          <p:nvPr/>
        </p:nvSpPr>
        <p:spPr>
          <a:xfrm>
            <a:off x="6527107" y="1705566"/>
            <a:ext cx="78238" cy="2535766"/>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83" name="Google Shape;1683;p182"/>
          <p:cNvSpPr/>
          <p:nvPr/>
        </p:nvSpPr>
        <p:spPr>
          <a:xfrm>
            <a:off x="6848016" y="1701351"/>
            <a:ext cx="90811" cy="2539981"/>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84" name="Google Shape;1684;p182"/>
          <p:cNvSpPr txBox="1"/>
          <p:nvPr/>
        </p:nvSpPr>
        <p:spPr>
          <a:xfrm>
            <a:off x="6659925" y="3482365"/>
            <a:ext cx="119066" cy="184128"/>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83"/>
          <p:cNvSpPr txBox="1"/>
          <p:nvPr>
            <p:ph type="title"/>
          </p:nvPr>
        </p:nvSpPr>
        <p:spPr>
          <a:xfrm>
            <a:off x="0" y="41355"/>
            <a:ext cx="9144000" cy="994173"/>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b="1" i="0" lang="en" sz="3000" u="none" cap="none" strike="noStrike">
                <a:solidFill>
                  <a:schemeClr val="dk2"/>
                </a:solidFill>
                <a:latin typeface="Calibri"/>
                <a:ea typeface="Calibri"/>
                <a:cs typeface="Calibri"/>
                <a:sym typeface="Calibri"/>
              </a:rPr>
              <a:t>AUTOENCODER RECONSTRUCTION ERROR</a:t>
            </a:r>
            <a:endParaRPr b="1" i="0" sz="3000" u="none" cap="none" strike="noStrike">
              <a:solidFill>
                <a:schemeClr val="dk2"/>
              </a:solidFill>
              <a:latin typeface="Calibri"/>
              <a:ea typeface="Calibri"/>
              <a:cs typeface="Calibri"/>
              <a:sym typeface="Calibri"/>
            </a:endParaRPr>
          </a:p>
        </p:txBody>
      </p:sp>
      <p:grpSp>
        <p:nvGrpSpPr>
          <p:cNvPr id="1690" name="Google Shape;1690;p183"/>
          <p:cNvGrpSpPr/>
          <p:nvPr/>
        </p:nvGrpSpPr>
        <p:grpSpPr>
          <a:xfrm>
            <a:off x="1267970" y="1148466"/>
            <a:ext cx="6999727" cy="2243255"/>
            <a:chOff x="1317792" y="1571131"/>
            <a:chExt cx="8399672" cy="2691906"/>
          </a:xfrm>
        </p:grpSpPr>
        <p:sp>
          <p:nvSpPr>
            <p:cNvPr id="1691" name="Google Shape;1691;p183"/>
            <p:cNvSpPr txBox="1"/>
            <p:nvPr/>
          </p:nvSpPr>
          <p:spPr>
            <a:xfrm>
              <a:off x="3617357" y="3102863"/>
              <a:ext cx="239455" cy="45968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692" name="Google Shape;1692;p183"/>
            <p:cNvSpPr/>
            <p:nvPr/>
          </p:nvSpPr>
          <p:spPr>
            <a:xfrm>
              <a:off x="3554140" y="1833509"/>
              <a:ext cx="1875518" cy="2185424"/>
            </a:xfrm>
            <a:prstGeom prst="rect">
              <a:avLst/>
            </a:prstGeom>
            <a:noFill/>
            <a:ln cap="flat" cmpd="sng" w="9525">
              <a:solidFill>
                <a:srgbClr val="595959"/>
              </a:solidFill>
              <a:prstDash val="dash"/>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900"/>
                <a:buFont typeface="Arial"/>
                <a:buNone/>
              </a:pPr>
              <a:r>
                <a:t/>
              </a:r>
              <a:endParaRPr b="1" i="0" sz="1200" u="none" cap="none" strike="noStrike">
                <a:solidFill>
                  <a:srgbClr val="000000"/>
                </a:solidFill>
                <a:latin typeface="Arial"/>
                <a:ea typeface="Arial"/>
                <a:cs typeface="Arial"/>
                <a:sym typeface="Arial"/>
              </a:endParaRPr>
            </a:p>
          </p:txBody>
        </p:sp>
        <p:sp>
          <p:nvSpPr>
            <p:cNvPr id="1693" name="Google Shape;1693;p183"/>
            <p:cNvSpPr/>
            <p:nvPr/>
          </p:nvSpPr>
          <p:spPr>
            <a:xfrm>
              <a:off x="3617357" y="196224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4" name="Google Shape;1694;p183"/>
            <p:cNvSpPr/>
            <p:nvPr/>
          </p:nvSpPr>
          <p:spPr>
            <a:xfrm>
              <a:off x="3617357" y="227138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5" name="Google Shape;1695;p183"/>
            <p:cNvSpPr/>
            <p:nvPr/>
          </p:nvSpPr>
          <p:spPr>
            <a:xfrm>
              <a:off x="3617357" y="258052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6" name="Google Shape;1696;p183"/>
            <p:cNvSpPr/>
            <p:nvPr/>
          </p:nvSpPr>
          <p:spPr>
            <a:xfrm>
              <a:off x="3617357" y="288966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7" name="Google Shape;1697;p183"/>
            <p:cNvSpPr/>
            <p:nvPr/>
          </p:nvSpPr>
          <p:spPr>
            <a:xfrm>
              <a:off x="3617357" y="3730557"/>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8" name="Google Shape;1698;p183"/>
            <p:cNvSpPr/>
            <p:nvPr/>
          </p:nvSpPr>
          <p:spPr>
            <a:xfrm>
              <a:off x="5098020" y="2335768"/>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9" name="Google Shape;1699;p183"/>
            <p:cNvSpPr/>
            <p:nvPr/>
          </p:nvSpPr>
          <p:spPr>
            <a:xfrm>
              <a:off x="5098020" y="2644908"/>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0" name="Google Shape;1700;p183"/>
            <p:cNvSpPr/>
            <p:nvPr/>
          </p:nvSpPr>
          <p:spPr>
            <a:xfrm>
              <a:off x="5098020" y="3240374"/>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1" name="Google Shape;1701;p183"/>
            <p:cNvSpPr/>
            <p:nvPr/>
          </p:nvSpPr>
          <p:spPr>
            <a:xfrm>
              <a:off x="6564112" y="195408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2" name="Google Shape;1702;p183"/>
            <p:cNvSpPr/>
            <p:nvPr/>
          </p:nvSpPr>
          <p:spPr>
            <a:xfrm>
              <a:off x="6564112" y="226322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3" name="Google Shape;1703;p183"/>
            <p:cNvSpPr/>
            <p:nvPr/>
          </p:nvSpPr>
          <p:spPr>
            <a:xfrm>
              <a:off x="6564112" y="257236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4" name="Google Shape;1704;p183"/>
            <p:cNvSpPr/>
            <p:nvPr/>
          </p:nvSpPr>
          <p:spPr>
            <a:xfrm>
              <a:off x="6564112" y="288150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5" name="Google Shape;1705;p183"/>
            <p:cNvSpPr/>
            <p:nvPr/>
          </p:nvSpPr>
          <p:spPr>
            <a:xfrm>
              <a:off x="6564112" y="373508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06" name="Google Shape;1706;p183"/>
            <p:cNvSpPr txBox="1"/>
            <p:nvPr/>
          </p:nvSpPr>
          <p:spPr>
            <a:xfrm>
              <a:off x="3554140" y="1571131"/>
              <a:ext cx="1486657" cy="1997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000"/>
                <a:buFont typeface="Calibri"/>
                <a:buNone/>
              </a:pPr>
              <a:r>
                <a:rPr b="0" i="0" lang="en" sz="1000" u="none" cap="none" strike="noStrike">
                  <a:solidFill>
                    <a:schemeClr val="lt1"/>
                  </a:solidFill>
                  <a:latin typeface="Calibri"/>
                  <a:ea typeface="Calibri"/>
                  <a:cs typeface="Calibri"/>
                  <a:sym typeface="Calibri"/>
                </a:rPr>
                <a:t>Encoder-Net</a:t>
              </a:r>
              <a:endParaRPr b="0" baseline="-25000" i="1" sz="1000" u="none" cap="none" strike="noStrike">
                <a:solidFill>
                  <a:schemeClr val="lt1"/>
                </a:solidFill>
                <a:latin typeface="Calibri"/>
                <a:ea typeface="Calibri"/>
                <a:cs typeface="Calibri"/>
                <a:sym typeface="Calibri"/>
              </a:endParaRPr>
            </a:p>
          </p:txBody>
        </p:sp>
        <p:cxnSp>
          <p:nvCxnSpPr>
            <p:cNvPr id="1707" name="Google Shape;1707;p183"/>
            <p:cNvCxnSpPr/>
            <p:nvPr/>
          </p:nvCxnSpPr>
          <p:spPr>
            <a:xfrm flipH="1" rot="10800000">
              <a:off x="3856920" y="2246376"/>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708" name="Google Shape;1708;p183"/>
            <p:cNvCxnSpPr/>
            <p:nvPr/>
          </p:nvCxnSpPr>
          <p:spPr>
            <a:xfrm flipH="1" rot="10800000">
              <a:off x="3856920" y="2246350"/>
              <a:ext cx="279950" cy="453024"/>
            </a:xfrm>
            <a:prstGeom prst="straightConnector1">
              <a:avLst/>
            </a:prstGeom>
            <a:noFill/>
            <a:ln cap="flat" cmpd="sng" w="9525">
              <a:solidFill>
                <a:srgbClr val="595959"/>
              </a:solidFill>
              <a:prstDash val="solid"/>
              <a:round/>
              <a:headEnd len="sm" w="sm" type="none"/>
              <a:tailEnd len="lg" w="lg" type="triangle"/>
            </a:ln>
          </p:spPr>
        </p:cxnSp>
        <p:cxnSp>
          <p:nvCxnSpPr>
            <p:cNvPr id="1709" name="Google Shape;1709;p183"/>
            <p:cNvCxnSpPr/>
            <p:nvPr/>
          </p:nvCxnSpPr>
          <p:spPr>
            <a:xfrm flipH="1" rot="10800000">
              <a:off x="3856920" y="2246510"/>
              <a:ext cx="279950" cy="762004"/>
            </a:xfrm>
            <a:prstGeom prst="straightConnector1">
              <a:avLst/>
            </a:prstGeom>
            <a:noFill/>
            <a:ln cap="flat" cmpd="sng" w="9525">
              <a:solidFill>
                <a:srgbClr val="595959"/>
              </a:solidFill>
              <a:prstDash val="solid"/>
              <a:round/>
              <a:headEnd len="sm" w="sm" type="none"/>
              <a:tailEnd len="lg" w="lg" type="triangle"/>
            </a:ln>
          </p:spPr>
        </p:cxnSp>
        <p:cxnSp>
          <p:nvCxnSpPr>
            <p:cNvPr id="1710" name="Google Shape;1710;p183"/>
            <p:cNvCxnSpPr/>
            <p:nvPr/>
          </p:nvCxnSpPr>
          <p:spPr>
            <a:xfrm>
              <a:off x="3856920" y="2081094"/>
              <a:ext cx="279950" cy="474473"/>
            </a:xfrm>
            <a:prstGeom prst="straightConnector1">
              <a:avLst/>
            </a:prstGeom>
            <a:noFill/>
            <a:ln cap="flat" cmpd="sng" w="9525">
              <a:solidFill>
                <a:srgbClr val="595959"/>
              </a:solidFill>
              <a:prstDash val="solid"/>
              <a:round/>
              <a:headEnd len="sm" w="sm" type="none"/>
              <a:tailEnd len="lg" w="lg" type="triangle"/>
            </a:ln>
          </p:spPr>
        </p:cxnSp>
        <p:cxnSp>
          <p:nvCxnSpPr>
            <p:cNvPr id="1711" name="Google Shape;1711;p183"/>
            <p:cNvCxnSpPr/>
            <p:nvPr/>
          </p:nvCxnSpPr>
          <p:spPr>
            <a:xfrm>
              <a:off x="3856920" y="2390234"/>
              <a:ext cx="279950" cy="165307"/>
            </a:xfrm>
            <a:prstGeom prst="straightConnector1">
              <a:avLst/>
            </a:prstGeom>
            <a:noFill/>
            <a:ln cap="flat" cmpd="sng" w="9525">
              <a:solidFill>
                <a:srgbClr val="595959"/>
              </a:solidFill>
              <a:prstDash val="solid"/>
              <a:round/>
              <a:headEnd len="sm" w="sm" type="none"/>
              <a:tailEnd len="lg" w="lg" type="triangle"/>
            </a:ln>
          </p:spPr>
        </p:cxnSp>
        <p:cxnSp>
          <p:nvCxnSpPr>
            <p:cNvPr id="1712" name="Google Shape;1712;p183"/>
            <p:cNvCxnSpPr/>
            <p:nvPr/>
          </p:nvCxnSpPr>
          <p:spPr>
            <a:xfrm>
              <a:off x="3856920" y="2390234"/>
              <a:ext cx="279950" cy="474473"/>
            </a:xfrm>
            <a:prstGeom prst="straightConnector1">
              <a:avLst/>
            </a:prstGeom>
            <a:noFill/>
            <a:ln cap="flat" cmpd="sng" w="9525">
              <a:solidFill>
                <a:srgbClr val="595959"/>
              </a:solidFill>
              <a:prstDash val="solid"/>
              <a:round/>
              <a:headEnd len="sm" w="sm" type="none"/>
              <a:tailEnd len="lg" w="lg" type="triangle"/>
            </a:ln>
          </p:spPr>
        </p:cxnSp>
        <p:cxnSp>
          <p:nvCxnSpPr>
            <p:cNvPr id="1713" name="Google Shape;1713;p183"/>
            <p:cNvCxnSpPr/>
            <p:nvPr/>
          </p:nvCxnSpPr>
          <p:spPr>
            <a:xfrm>
              <a:off x="3856920" y="2081094"/>
              <a:ext cx="279950" cy="783639"/>
            </a:xfrm>
            <a:prstGeom prst="straightConnector1">
              <a:avLst/>
            </a:prstGeom>
            <a:noFill/>
            <a:ln cap="flat" cmpd="sng" w="9525">
              <a:solidFill>
                <a:srgbClr val="595959"/>
              </a:solidFill>
              <a:prstDash val="solid"/>
              <a:round/>
              <a:headEnd len="sm" w="sm" type="none"/>
              <a:tailEnd len="lg" w="lg" type="triangle"/>
            </a:ln>
          </p:spPr>
        </p:cxnSp>
        <p:cxnSp>
          <p:nvCxnSpPr>
            <p:cNvPr id="1714" name="Google Shape;1714;p183"/>
            <p:cNvCxnSpPr/>
            <p:nvPr/>
          </p:nvCxnSpPr>
          <p:spPr>
            <a:xfrm>
              <a:off x="3856920" y="2699374"/>
              <a:ext cx="279950" cy="165307"/>
            </a:xfrm>
            <a:prstGeom prst="straightConnector1">
              <a:avLst/>
            </a:prstGeom>
            <a:noFill/>
            <a:ln cap="flat" cmpd="sng" w="9525">
              <a:solidFill>
                <a:srgbClr val="595959"/>
              </a:solidFill>
              <a:prstDash val="solid"/>
              <a:round/>
              <a:headEnd len="sm" w="sm" type="none"/>
              <a:tailEnd len="lg" w="lg" type="triangle"/>
            </a:ln>
          </p:spPr>
        </p:cxnSp>
        <p:cxnSp>
          <p:nvCxnSpPr>
            <p:cNvPr id="1715" name="Google Shape;1715;p183"/>
            <p:cNvCxnSpPr/>
            <p:nvPr/>
          </p:nvCxnSpPr>
          <p:spPr>
            <a:xfrm flipH="1" rot="10800000">
              <a:off x="3856920" y="2864656"/>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716" name="Google Shape;1716;p183"/>
            <p:cNvCxnSpPr/>
            <p:nvPr/>
          </p:nvCxnSpPr>
          <p:spPr>
            <a:xfrm flipH="1" rot="10800000">
              <a:off x="3856920" y="2555491"/>
              <a:ext cx="279950" cy="453024"/>
            </a:xfrm>
            <a:prstGeom prst="straightConnector1">
              <a:avLst/>
            </a:prstGeom>
            <a:noFill/>
            <a:ln cap="flat" cmpd="sng" w="9525">
              <a:solidFill>
                <a:srgbClr val="595959"/>
              </a:solidFill>
              <a:prstDash val="solid"/>
              <a:round/>
              <a:headEnd len="sm" w="sm" type="none"/>
              <a:tailEnd len="lg" w="lg" type="triangle"/>
            </a:ln>
          </p:spPr>
        </p:cxnSp>
        <p:cxnSp>
          <p:nvCxnSpPr>
            <p:cNvPr id="1717" name="Google Shape;1717;p183"/>
            <p:cNvCxnSpPr/>
            <p:nvPr/>
          </p:nvCxnSpPr>
          <p:spPr>
            <a:xfrm flipH="1">
              <a:off x="3491156" y="2081143"/>
              <a:ext cx="127956" cy="370"/>
            </a:xfrm>
            <a:prstGeom prst="straightConnector1">
              <a:avLst/>
            </a:prstGeom>
            <a:noFill/>
            <a:ln cap="flat" cmpd="sng" w="9525">
              <a:solidFill>
                <a:srgbClr val="595959"/>
              </a:solidFill>
              <a:prstDash val="solid"/>
              <a:round/>
              <a:headEnd len="sm" w="sm" type="none"/>
              <a:tailEnd len="sm" w="sm" type="none"/>
            </a:ln>
          </p:spPr>
        </p:cxnSp>
        <p:cxnSp>
          <p:nvCxnSpPr>
            <p:cNvPr id="1718" name="Google Shape;1718;p183"/>
            <p:cNvCxnSpPr/>
            <p:nvPr/>
          </p:nvCxnSpPr>
          <p:spPr>
            <a:xfrm>
              <a:off x="3856812" y="2081143"/>
              <a:ext cx="285128" cy="1100016"/>
            </a:xfrm>
            <a:prstGeom prst="straightConnector1">
              <a:avLst/>
            </a:prstGeom>
            <a:noFill/>
            <a:ln cap="flat" cmpd="sng" w="9525">
              <a:solidFill>
                <a:srgbClr val="595959"/>
              </a:solidFill>
              <a:prstDash val="solid"/>
              <a:round/>
              <a:headEnd len="sm" w="sm" type="none"/>
              <a:tailEnd len="lg" w="lg" type="triangle"/>
            </a:ln>
          </p:spPr>
        </p:cxnSp>
        <p:cxnSp>
          <p:nvCxnSpPr>
            <p:cNvPr id="1719" name="Google Shape;1719;p183"/>
            <p:cNvCxnSpPr/>
            <p:nvPr/>
          </p:nvCxnSpPr>
          <p:spPr>
            <a:xfrm>
              <a:off x="4866773" y="2409510"/>
              <a:ext cx="231319" cy="45117"/>
            </a:xfrm>
            <a:prstGeom prst="straightConnector1">
              <a:avLst/>
            </a:prstGeom>
            <a:noFill/>
            <a:ln cap="flat" cmpd="sng" w="9525">
              <a:solidFill>
                <a:srgbClr val="595959"/>
              </a:solidFill>
              <a:prstDash val="solid"/>
              <a:round/>
              <a:headEnd len="sm" w="sm" type="none"/>
              <a:tailEnd len="lg" w="lg" type="triangle"/>
            </a:ln>
          </p:spPr>
        </p:cxnSp>
        <p:cxnSp>
          <p:nvCxnSpPr>
            <p:cNvPr id="1720" name="Google Shape;1720;p183"/>
            <p:cNvCxnSpPr/>
            <p:nvPr/>
          </p:nvCxnSpPr>
          <p:spPr>
            <a:xfrm>
              <a:off x="4866773" y="2409510"/>
              <a:ext cx="231135" cy="354098"/>
            </a:xfrm>
            <a:prstGeom prst="straightConnector1">
              <a:avLst/>
            </a:prstGeom>
            <a:noFill/>
            <a:ln cap="flat" cmpd="sng" w="9525">
              <a:solidFill>
                <a:srgbClr val="595959"/>
              </a:solidFill>
              <a:prstDash val="solid"/>
              <a:round/>
              <a:headEnd len="sm" w="sm" type="none"/>
              <a:tailEnd len="lg" w="lg" type="triangle"/>
            </a:ln>
          </p:spPr>
        </p:cxnSp>
        <p:cxnSp>
          <p:nvCxnSpPr>
            <p:cNvPr id="1721" name="Google Shape;1721;p183"/>
            <p:cNvCxnSpPr/>
            <p:nvPr/>
          </p:nvCxnSpPr>
          <p:spPr>
            <a:xfrm flipH="1" rot="10800000">
              <a:off x="4866773" y="2454603"/>
              <a:ext cx="231319" cy="264048"/>
            </a:xfrm>
            <a:prstGeom prst="straightConnector1">
              <a:avLst/>
            </a:prstGeom>
            <a:noFill/>
            <a:ln cap="flat" cmpd="sng" w="9525">
              <a:solidFill>
                <a:srgbClr val="595959"/>
              </a:solidFill>
              <a:prstDash val="solid"/>
              <a:round/>
              <a:headEnd len="sm" w="sm" type="none"/>
              <a:tailEnd len="lg" w="lg" type="triangle"/>
            </a:ln>
          </p:spPr>
        </p:cxnSp>
        <p:cxnSp>
          <p:nvCxnSpPr>
            <p:cNvPr id="1722" name="Google Shape;1722;p183"/>
            <p:cNvCxnSpPr/>
            <p:nvPr/>
          </p:nvCxnSpPr>
          <p:spPr>
            <a:xfrm>
              <a:off x="4866773" y="2718651"/>
              <a:ext cx="231319" cy="45117"/>
            </a:xfrm>
            <a:prstGeom prst="straightConnector1">
              <a:avLst/>
            </a:prstGeom>
            <a:noFill/>
            <a:ln cap="flat" cmpd="sng" w="9525">
              <a:solidFill>
                <a:srgbClr val="595959"/>
              </a:solidFill>
              <a:prstDash val="solid"/>
              <a:round/>
              <a:headEnd len="sm" w="sm" type="none"/>
              <a:tailEnd len="lg" w="lg" type="triangle"/>
            </a:ln>
          </p:spPr>
        </p:cxnSp>
        <p:cxnSp>
          <p:nvCxnSpPr>
            <p:cNvPr id="1723" name="Google Shape;1723;p183"/>
            <p:cNvCxnSpPr/>
            <p:nvPr/>
          </p:nvCxnSpPr>
          <p:spPr>
            <a:xfrm flipH="1" rot="10800000">
              <a:off x="4866773" y="2454762"/>
              <a:ext cx="231135" cy="573029"/>
            </a:xfrm>
            <a:prstGeom prst="straightConnector1">
              <a:avLst/>
            </a:prstGeom>
            <a:noFill/>
            <a:ln cap="flat" cmpd="sng" w="9525">
              <a:solidFill>
                <a:srgbClr val="595959"/>
              </a:solidFill>
              <a:prstDash val="solid"/>
              <a:round/>
              <a:headEnd len="sm" w="sm" type="none"/>
              <a:tailEnd len="lg" w="lg" type="triangle"/>
            </a:ln>
          </p:spPr>
        </p:cxnSp>
        <p:cxnSp>
          <p:nvCxnSpPr>
            <p:cNvPr id="1724" name="Google Shape;1724;p183"/>
            <p:cNvCxnSpPr/>
            <p:nvPr/>
          </p:nvCxnSpPr>
          <p:spPr>
            <a:xfrm flipH="1" rot="10800000">
              <a:off x="4866773" y="2763927"/>
              <a:ext cx="231135" cy="263863"/>
            </a:xfrm>
            <a:prstGeom prst="straightConnector1">
              <a:avLst/>
            </a:prstGeom>
            <a:noFill/>
            <a:ln cap="flat" cmpd="sng" w="9525">
              <a:solidFill>
                <a:srgbClr val="595959"/>
              </a:solidFill>
              <a:prstDash val="solid"/>
              <a:round/>
              <a:headEnd len="sm" w="sm" type="none"/>
              <a:tailEnd len="lg" w="lg" type="triangle"/>
            </a:ln>
          </p:spPr>
        </p:cxnSp>
        <p:cxnSp>
          <p:nvCxnSpPr>
            <p:cNvPr id="1725" name="Google Shape;1725;p183"/>
            <p:cNvCxnSpPr/>
            <p:nvPr/>
          </p:nvCxnSpPr>
          <p:spPr>
            <a:xfrm flipH="1" rot="10800000">
              <a:off x="5337564" y="2412360"/>
              <a:ext cx="245003" cy="42344"/>
            </a:xfrm>
            <a:prstGeom prst="straightConnector1">
              <a:avLst/>
            </a:prstGeom>
            <a:noFill/>
            <a:ln cap="flat" cmpd="sng" w="9525">
              <a:solidFill>
                <a:srgbClr val="595959"/>
              </a:solidFill>
              <a:prstDash val="solid"/>
              <a:round/>
              <a:headEnd len="sm" w="sm" type="none"/>
              <a:tailEnd len="lg" w="lg" type="triangle"/>
            </a:ln>
          </p:spPr>
        </p:cxnSp>
        <p:cxnSp>
          <p:nvCxnSpPr>
            <p:cNvPr id="1726" name="Google Shape;1726;p183"/>
            <p:cNvCxnSpPr/>
            <p:nvPr/>
          </p:nvCxnSpPr>
          <p:spPr>
            <a:xfrm>
              <a:off x="5337564" y="2454863"/>
              <a:ext cx="245003" cy="266637"/>
            </a:xfrm>
            <a:prstGeom prst="straightConnector1">
              <a:avLst/>
            </a:prstGeom>
            <a:noFill/>
            <a:ln cap="flat" cmpd="sng" w="9525">
              <a:solidFill>
                <a:srgbClr val="595959"/>
              </a:solidFill>
              <a:prstDash val="solid"/>
              <a:round/>
              <a:headEnd len="sm" w="sm" type="none"/>
              <a:tailEnd len="lg" w="lg" type="triangle"/>
            </a:ln>
          </p:spPr>
        </p:cxnSp>
        <p:cxnSp>
          <p:nvCxnSpPr>
            <p:cNvPr id="1727" name="Google Shape;1727;p183"/>
            <p:cNvCxnSpPr/>
            <p:nvPr/>
          </p:nvCxnSpPr>
          <p:spPr>
            <a:xfrm>
              <a:off x="5337379" y="2454652"/>
              <a:ext cx="245188" cy="575987"/>
            </a:xfrm>
            <a:prstGeom prst="straightConnector1">
              <a:avLst/>
            </a:prstGeom>
            <a:noFill/>
            <a:ln cap="flat" cmpd="sng" w="9525">
              <a:solidFill>
                <a:srgbClr val="595959"/>
              </a:solidFill>
              <a:prstDash val="solid"/>
              <a:round/>
              <a:headEnd len="sm" w="sm" type="none"/>
              <a:tailEnd len="lg" w="lg" type="triangle"/>
            </a:ln>
          </p:spPr>
        </p:cxnSp>
        <p:cxnSp>
          <p:nvCxnSpPr>
            <p:cNvPr id="1728" name="Google Shape;1728;p183"/>
            <p:cNvCxnSpPr/>
            <p:nvPr/>
          </p:nvCxnSpPr>
          <p:spPr>
            <a:xfrm flipH="1" rot="10800000">
              <a:off x="5337564" y="2412360"/>
              <a:ext cx="245003" cy="351325"/>
            </a:xfrm>
            <a:prstGeom prst="straightConnector1">
              <a:avLst/>
            </a:prstGeom>
            <a:noFill/>
            <a:ln cap="flat" cmpd="sng" w="9525">
              <a:solidFill>
                <a:srgbClr val="595959"/>
              </a:solidFill>
              <a:prstDash val="solid"/>
              <a:round/>
              <a:headEnd len="sm" w="sm" type="none"/>
              <a:tailEnd len="lg" w="lg" type="triangle"/>
            </a:ln>
          </p:spPr>
        </p:cxnSp>
        <p:cxnSp>
          <p:nvCxnSpPr>
            <p:cNvPr id="1729" name="Google Shape;1729;p183"/>
            <p:cNvCxnSpPr/>
            <p:nvPr/>
          </p:nvCxnSpPr>
          <p:spPr>
            <a:xfrm flipH="1" rot="10800000">
              <a:off x="5337564" y="2721500"/>
              <a:ext cx="245003" cy="42344"/>
            </a:xfrm>
            <a:prstGeom prst="straightConnector1">
              <a:avLst/>
            </a:prstGeom>
            <a:noFill/>
            <a:ln cap="flat" cmpd="sng" w="9525">
              <a:solidFill>
                <a:srgbClr val="595959"/>
              </a:solidFill>
              <a:prstDash val="solid"/>
              <a:round/>
              <a:headEnd len="sm" w="sm" type="none"/>
              <a:tailEnd len="lg" w="lg" type="triangle"/>
            </a:ln>
          </p:spPr>
        </p:cxnSp>
        <p:cxnSp>
          <p:nvCxnSpPr>
            <p:cNvPr id="1730" name="Google Shape;1730;p183"/>
            <p:cNvCxnSpPr/>
            <p:nvPr/>
          </p:nvCxnSpPr>
          <p:spPr>
            <a:xfrm>
              <a:off x="5337379" y="2764003"/>
              <a:ext cx="245188" cy="266637"/>
            </a:xfrm>
            <a:prstGeom prst="straightConnector1">
              <a:avLst/>
            </a:prstGeom>
            <a:noFill/>
            <a:ln cap="flat" cmpd="sng" w="9525">
              <a:solidFill>
                <a:srgbClr val="595959"/>
              </a:solidFill>
              <a:prstDash val="solid"/>
              <a:round/>
              <a:headEnd len="sm" w="sm" type="none"/>
              <a:tailEnd len="lg" w="lg" type="triangle"/>
            </a:ln>
          </p:spPr>
        </p:cxnSp>
        <p:cxnSp>
          <p:nvCxnSpPr>
            <p:cNvPr id="1731" name="Google Shape;1731;p183"/>
            <p:cNvCxnSpPr/>
            <p:nvPr/>
          </p:nvCxnSpPr>
          <p:spPr>
            <a:xfrm flipH="1" rot="10800000">
              <a:off x="6331902" y="2072912"/>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32" name="Google Shape;1732;p183"/>
            <p:cNvCxnSpPr/>
            <p:nvPr/>
          </p:nvCxnSpPr>
          <p:spPr>
            <a:xfrm>
              <a:off x="6331902" y="2227495"/>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33" name="Google Shape;1733;p183"/>
            <p:cNvCxnSpPr/>
            <p:nvPr/>
          </p:nvCxnSpPr>
          <p:spPr>
            <a:xfrm>
              <a:off x="6331902" y="2227495"/>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734" name="Google Shape;1734;p183"/>
            <p:cNvCxnSpPr/>
            <p:nvPr/>
          </p:nvCxnSpPr>
          <p:spPr>
            <a:xfrm>
              <a:off x="6331902" y="2227495"/>
              <a:ext cx="226512" cy="772914"/>
            </a:xfrm>
            <a:prstGeom prst="straightConnector1">
              <a:avLst/>
            </a:prstGeom>
            <a:noFill/>
            <a:ln cap="flat" cmpd="sng" w="9525">
              <a:solidFill>
                <a:srgbClr val="595959"/>
              </a:solidFill>
              <a:prstDash val="solid"/>
              <a:round/>
              <a:headEnd len="sm" w="sm" type="none"/>
              <a:tailEnd len="lg" w="lg" type="triangle"/>
            </a:ln>
          </p:spPr>
        </p:cxnSp>
        <p:cxnSp>
          <p:nvCxnSpPr>
            <p:cNvPr id="1735" name="Google Shape;1735;p183"/>
            <p:cNvCxnSpPr/>
            <p:nvPr/>
          </p:nvCxnSpPr>
          <p:spPr>
            <a:xfrm flipH="1" rot="10800000">
              <a:off x="6331902" y="2072703"/>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736" name="Google Shape;1736;p183"/>
            <p:cNvCxnSpPr/>
            <p:nvPr/>
          </p:nvCxnSpPr>
          <p:spPr>
            <a:xfrm flipH="1" rot="10800000">
              <a:off x="6331902" y="2382053"/>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37" name="Google Shape;1737;p183"/>
            <p:cNvCxnSpPr/>
            <p:nvPr/>
          </p:nvCxnSpPr>
          <p:spPr>
            <a:xfrm>
              <a:off x="6331902" y="2536636"/>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38" name="Google Shape;1738;p183"/>
            <p:cNvCxnSpPr/>
            <p:nvPr/>
          </p:nvCxnSpPr>
          <p:spPr>
            <a:xfrm>
              <a:off x="6331902" y="2536636"/>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739" name="Google Shape;1739;p183"/>
            <p:cNvCxnSpPr/>
            <p:nvPr/>
          </p:nvCxnSpPr>
          <p:spPr>
            <a:xfrm flipH="1" rot="10800000">
              <a:off x="6331902" y="2072864"/>
              <a:ext cx="226512" cy="772914"/>
            </a:xfrm>
            <a:prstGeom prst="straightConnector1">
              <a:avLst/>
            </a:prstGeom>
            <a:noFill/>
            <a:ln cap="flat" cmpd="sng" w="9525">
              <a:solidFill>
                <a:srgbClr val="595959"/>
              </a:solidFill>
              <a:prstDash val="solid"/>
              <a:round/>
              <a:headEnd len="sm" w="sm" type="none"/>
              <a:tailEnd len="lg" w="lg" type="triangle"/>
            </a:ln>
          </p:spPr>
        </p:cxnSp>
        <p:cxnSp>
          <p:nvCxnSpPr>
            <p:cNvPr id="1740" name="Google Shape;1740;p183"/>
            <p:cNvCxnSpPr/>
            <p:nvPr/>
          </p:nvCxnSpPr>
          <p:spPr>
            <a:xfrm flipH="1" rot="10800000">
              <a:off x="6331902" y="2381845"/>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741" name="Google Shape;1741;p183"/>
            <p:cNvCxnSpPr/>
            <p:nvPr/>
          </p:nvCxnSpPr>
          <p:spPr>
            <a:xfrm flipH="1" rot="10800000">
              <a:off x="6331902" y="2691196"/>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42" name="Google Shape;1742;p183"/>
            <p:cNvCxnSpPr/>
            <p:nvPr/>
          </p:nvCxnSpPr>
          <p:spPr>
            <a:xfrm>
              <a:off x="6331902" y="2845778"/>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743" name="Google Shape;1743;p183"/>
            <p:cNvCxnSpPr/>
            <p:nvPr/>
          </p:nvCxnSpPr>
          <p:spPr>
            <a:xfrm flipH="1" rot="10800000">
              <a:off x="3856920" y="3705545"/>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744" name="Google Shape;1744;p183"/>
            <p:cNvCxnSpPr/>
            <p:nvPr/>
          </p:nvCxnSpPr>
          <p:spPr>
            <a:xfrm flipH="1" rot="10800000">
              <a:off x="4873105" y="3359371"/>
              <a:ext cx="224848" cy="152179"/>
            </a:xfrm>
            <a:prstGeom prst="straightConnector1">
              <a:avLst/>
            </a:prstGeom>
            <a:noFill/>
            <a:ln cap="flat" cmpd="sng" w="9525">
              <a:solidFill>
                <a:srgbClr val="595959"/>
              </a:solidFill>
              <a:prstDash val="solid"/>
              <a:round/>
              <a:headEnd len="sm" w="sm" type="none"/>
              <a:tailEnd len="lg" w="lg" type="triangle"/>
            </a:ln>
          </p:spPr>
        </p:cxnSp>
        <p:cxnSp>
          <p:nvCxnSpPr>
            <p:cNvPr id="1745" name="Google Shape;1745;p183"/>
            <p:cNvCxnSpPr/>
            <p:nvPr/>
          </p:nvCxnSpPr>
          <p:spPr>
            <a:xfrm>
              <a:off x="5337584" y="3359220"/>
              <a:ext cx="239455" cy="141639"/>
            </a:xfrm>
            <a:prstGeom prst="straightConnector1">
              <a:avLst/>
            </a:prstGeom>
            <a:noFill/>
            <a:ln cap="flat" cmpd="sng" w="9525">
              <a:solidFill>
                <a:srgbClr val="595959"/>
              </a:solidFill>
              <a:prstDash val="solid"/>
              <a:round/>
              <a:headEnd len="sm" w="sm" type="none"/>
              <a:tailEnd len="lg" w="lg" type="triangle"/>
            </a:ln>
          </p:spPr>
        </p:cxnSp>
        <p:cxnSp>
          <p:nvCxnSpPr>
            <p:cNvPr id="1746" name="Google Shape;1746;p183"/>
            <p:cNvCxnSpPr/>
            <p:nvPr/>
          </p:nvCxnSpPr>
          <p:spPr>
            <a:xfrm>
              <a:off x="6331963" y="3700165"/>
              <a:ext cx="267376" cy="69710"/>
            </a:xfrm>
            <a:prstGeom prst="straightConnector1">
              <a:avLst/>
            </a:prstGeom>
            <a:noFill/>
            <a:ln cap="flat" cmpd="sng" w="9525">
              <a:solidFill>
                <a:srgbClr val="595959"/>
              </a:solidFill>
              <a:prstDash val="solid"/>
              <a:round/>
              <a:headEnd len="sm" w="sm" type="none"/>
              <a:tailEnd len="lg" w="lg" type="triangle"/>
            </a:ln>
          </p:spPr>
        </p:cxnSp>
        <p:cxnSp>
          <p:nvCxnSpPr>
            <p:cNvPr id="1747" name="Google Shape;1747;p183"/>
            <p:cNvCxnSpPr/>
            <p:nvPr/>
          </p:nvCxnSpPr>
          <p:spPr>
            <a:xfrm flipH="1" rot="10800000">
              <a:off x="3856920" y="2246371"/>
              <a:ext cx="279950" cy="1587062"/>
            </a:xfrm>
            <a:prstGeom prst="straightConnector1">
              <a:avLst/>
            </a:prstGeom>
            <a:noFill/>
            <a:ln cap="flat" cmpd="sng" w="9525">
              <a:solidFill>
                <a:srgbClr val="595959"/>
              </a:solidFill>
              <a:prstDash val="solid"/>
              <a:round/>
              <a:headEnd len="sm" w="sm" type="none"/>
              <a:tailEnd len="lg" w="lg" type="triangle"/>
            </a:ln>
          </p:spPr>
        </p:cxnSp>
        <p:cxnSp>
          <p:nvCxnSpPr>
            <p:cNvPr id="1748" name="Google Shape;1748;p183"/>
            <p:cNvCxnSpPr/>
            <p:nvPr/>
          </p:nvCxnSpPr>
          <p:spPr>
            <a:xfrm flipH="1" rot="10800000">
              <a:off x="3856920" y="2607866"/>
              <a:ext cx="279950" cy="1225568"/>
            </a:xfrm>
            <a:prstGeom prst="straightConnector1">
              <a:avLst/>
            </a:prstGeom>
            <a:noFill/>
            <a:ln cap="flat" cmpd="sng" w="9525">
              <a:solidFill>
                <a:srgbClr val="595959"/>
              </a:solidFill>
              <a:prstDash val="solid"/>
              <a:round/>
              <a:headEnd len="sm" w="sm" type="none"/>
              <a:tailEnd len="lg" w="lg" type="triangle"/>
            </a:ln>
          </p:spPr>
        </p:cxnSp>
        <p:cxnSp>
          <p:nvCxnSpPr>
            <p:cNvPr id="1749" name="Google Shape;1749;p183"/>
            <p:cNvCxnSpPr/>
            <p:nvPr/>
          </p:nvCxnSpPr>
          <p:spPr>
            <a:xfrm flipH="1" rot="10800000">
              <a:off x="3856858" y="2873743"/>
              <a:ext cx="285128" cy="959671"/>
            </a:xfrm>
            <a:prstGeom prst="straightConnector1">
              <a:avLst/>
            </a:prstGeom>
            <a:noFill/>
            <a:ln cap="flat" cmpd="sng" w="9525">
              <a:solidFill>
                <a:srgbClr val="595959"/>
              </a:solidFill>
              <a:prstDash val="solid"/>
              <a:round/>
              <a:headEnd len="sm" w="sm" type="none"/>
              <a:tailEnd len="lg" w="lg" type="triangle"/>
            </a:ln>
          </p:spPr>
        </p:cxnSp>
        <p:cxnSp>
          <p:nvCxnSpPr>
            <p:cNvPr id="1750" name="Google Shape;1750;p183"/>
            <p:cNvCxnSpPr/>
            <p:nvPr/>
          </p:nvCxnSpPr>
          <p:spPr>
            <a:xfrm flipH="1" rot="10800000">
              <a:off x="4873105" y="2454617"/>
              <a:ext cx="224848" cy="1056932"/>
            </a:xfrm>
            <a:prstGeom prst="straightConnector1">
              <a:avLst/>
            </a:prstGeom>
            <a:noFill/>
            <a:ln cap="flat" cmpd="sng" w="9525">
              <a:solidFill>
                <a:srgbClr val="595959"/>
              </a:solidFill>
              <a:prstDash val="solid"/>
              <a:round/>
              <a:headEnd len="sm" w="sm" type="none"/>
              <a:tailEnd len="lg" w="lg" type="triangle"/>
            </a:ln>
          </p:spPr>
        </p:cxnSp>
        <p:cxnSp>
          <p:nvCxnSpPr>
            <p:cNvPr id="1751" name="Google Shape;1751;p183"/>
            <p:cNvCxnSpPr/>
            <p:nvPr/>
          </p:nvCxnSpPr>
          <p:spPr>
            <a:xfrm flipH="1" rot="10800000">
              <a:off x="4873105" y="2763598"/>
              <a:ext cx="224848" cy="747951"/>
            </a:xfrm>
            <a:prstGeom prst="straightConnector1">
              <a:avLst/>
            </a:prstGeom>
            <a:noFill/>
            <a:ln cap="flat" cmpd="sng" w="9525">
              <a:solidFill>
                <a:srgbClr val="595959"/>
              </a:solidFill>
              <a:prstDash val="solid"/>
              <a:round/>
              <a:headEnd len="sm" w="sm" type="none"/>
              <a:tailEnd len="lg" w="lg" type="triangle"/>
            </a:ln>
          </p:spPr>
        </p:cxnSp>
        <p:cxnSp>
          <p:nvCxnSpPr>
            <p:cNvPr id="1752" name="Google Shape;1752;p183"/>
            <p:cNvCxnSpPr/>
            <p:nvPr/>
          </p:nvCxnSpPr>
          <p:spPr>
            <a:xfrm>
              <a:off x="5337584" y="2454614"/>
              <a:ext cx="239455" cy="1046023"/>
            </a:xfrm>
            <a:prstGeom prst="straightConnector1">
              <a:avLst/>
            </a:prstGeom>
            <a:noFill/>
            <a:ln cap="flat" cmpd="sng" w="9525">
              <a:solidFill>
                <a:srgbClr val="595959"/>
              </a:solidFill>
              <a:prstDash val="solid"/>
              <a:round/>
              <a:headEnd len="sm" w="sm" type="none"/>
              <a:tailEnd len="lg" w="lg" type="triangle"/>
            </a:ln>
          </p:spPr>
        </p:cxnSp>
        <p:cxnSp>
          <p:nvCxnSpPr>
            <p:cNvPr id="1753" name="Google Shape;1753;p183"/>
            <p:cNvCxnSpPr/>
            <p:nvPr/>
          </p:nvCxnSpPr>
          <p:spPr>
            <a:xfrm>
              <a:off x="5337584" y="2763754"/>
              <a:ext cx="239455" cy="737227"/>
            </a:xfrm>
            <a:prstGeom prst="straightConnector1">
              <a:avLst/>
            </a:prstGeom>
            <a:noFill/>
            <a:ln cap="flat" cmpd="sng" w="9525">
              <a:solidFill>
                <a:srgbClr val="595959"/>
              </a:solidFill>
              <a:prstDash val="solid"/>
              <a:round/>
              <a:headEnd len="sm" w="sm" type="none"/>
              <a:tailEnd len="lg" w="lg" type="triangle"/>
            </a:ln>
          </p:spPr>
        </p:cxnSp>
        <p:cxnSp>
          <p:nvCxnSpPr>
            <p:cNvPr id="1754" name="Google Shape;1754;p183"/>
            <p:cNvCxnSpPr/>
            <p:nvPr/>
          </p:nvCxnSpPr>
          <p:spPr>
            <a:xfrm>
              <a:off x="6331963" y="2227461"/>
              <a:ext cx="267376" cy="1542500"/>
            </a:xfrm>
            <a:prstGeom prst="straightConnector1">
              <a:avLst/>
            </a:prstGeom>
            <a:noFill/>
            <a:ln cap="flat" cmpd="sng" w="9525">
              <a:solidFill>
                <a:srgbClr val="595959"/>
              </a:solidFill>
              <a:prstDash val="solid"/>
              <a:round/>
              <a:headEnd len="sm" w="sm" type="none"/>
              <a:tailEnd len="lg" w="lg" type="triangle"/>
            </a:ln>
          </p:spPr>
        </p:cxnSp>
        <p:cxnSp>
          <p:nvCxnSpPr>
            <p:cNvPr id="1755" name="Google Shape;1755;p183"/>
            <p:cNvCxnSpPr/>
            <p:nvPr/>
          </p:nvCxnSpPr>
          <p:spPr>
            <a:xfrm>
              <a:off x="6331963" y="2536657"/>
              <a:ext cx="267376" cy="1233334"/>
            </a:xfrm>
            <a:prstGeom prst="straightConnector1">
              <a:avLst/>
            </a:prstGeom>
            <a:noFill/>
            <a:ln cap="flat" cmpd="sng" w="9525">
              <a:solidFill>
                <a:srgbClr val="595959"/>
              </a:solidFill>
              <a:prstDash val="solid"/>
              <a:round/>
              <a:headEnd len="sm" w="sm" type="none"/>
              <a:tailEnd len="lg" w="lg" type="triangle"/>
            </a:ln>
          </p:spPr>
        </p:cxnSp>
        <p:cxnSp>
          <p:nvCxnSpPr>
            <p:cNvPr id="1756" name="Google Shape;1756;p183"/>
            <p:cNvCxnSpPr/>
            <p:nvPr/>
          </p:nvCxnSpPr>
          <p:spPr>
            <a:xfrm>
              <a:off x="6331963" y="2845852"/>
              <a:ext cx="267376" cy="923799"/>
            </a:xfrm>
            <a:prstGeom prst="straightConnector1">
              <a:avLst/>
            </a:prstGeom>
            <a:noFill/>
            <a:ln cap="flat" cmpd="sng" w="9525">
              <a:solidFill>
                <a:srgbClr val="595959"/>
              </a:solidFill>
              <a:prstDash val="solid"/>
              <a:round/>
              <a:headEnd len="sm" w="sm" type="none"/>
              <a:tailEnd len="lg" w="lg" type="triangle"/>
            </a:ln>
          </p:spPr>
        </p:cxnSp>
        <p:sp>
          <p:nvSpPr>
            <p:cNvPr id="1757" name="Google Shape;1757;p183"/>
            <p:cNvSpPr/>
            <p:nvPr/>
          </p:nvSpPr>
          <p:spPr>
            <a:xfrm>
              <a:off x="4983406" y="1884867"/>
              <a:ext cx="1905103" cy="2185424"/>
            </a:xfrm>
            <a:prstGeom prst="rect">
              <a:avLst/>
            </a:prstGeom>
            <a:noFill/>
            <a:ln cap="flat" cmpd="sng" w="9525">
              <a:solidFill>
                <a:srgbClr val="595959"/>
              </a:solidFill>
              <a:prstDash val="dot"/>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58" name="Google Shape;1758;p183"/>
            <p:cNvSpPr txBox="1"/>
            <p:nvPr/>
          </p:nvSpPr>
          <p:spPr>
            <a:xfrm>
              <a:off x="4447939" y="259310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59" name="Google Shape;1759;p183"/>
            <p:cNvSpPr txBox="1"/>
            <p:nvPr/>
          </p:nvSpPr>
          <p:spPr>
            <a:xfrm>
              <a:off x="4359182" y="25924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0" name="Google Shape;1760;p183"/>
            <p:cNvSpPr txBox="1"/>
            <p:nvPr/>
          </p:nvSpPr>
          <p:spPr>
            <a:xfrm>
              <a:off x="4529639" y="25924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1" name="Google Shape;1761;p183"/>
            <p:cNvSpPr txBox="1"/>
            <p:nvPr/>
          </p:nvSpPr>
          <p:spPr>
            <a:xfrm>
              <a:off x="4428031" y="291075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2" name="Google Shape;1762;p183"/>
            <p:cNvSpPr txBox="1"/>
            <p:nvPr/>
          </p:nvSpPr>
          <p:spPr>
            <a:xfrm>
              <a:off x="4339275" y="291009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3" name="Google Shape;1763;p183"/>
            <p:cNvSpPr txBox="1"/>
            <p:nvPr/>
          </p:nvSpPr>
          <p:spPr>
            <a:xfrm>
              <a:off x="4513713" y="291009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4" name="Google Shape;1764;p183"/>
            <p:cNvSpPr txBox="1"/>
            <p:nvPr/>
          </p:nvSpPr>
          <p:spPr>
            <a:xfrm rot="-1551638">
              <a:off x="4420216" y="3496568"/>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5" name="Google Shape;1765;p183"/>
            <p:cNvSpPr txBox="1"/>
            <p:nvPr/>
          </p:nvSpPr>
          <p:spPr>
            <a:xfrm rot="-1551638">
              <a:off x="4340122" y="3534520"/>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6" name="Google Shape;1766;p183"/>
            <p:cNvSpPr txBox="1"/>
            <p:nvPr/>
          </p:nvSpPr>
          <p:spPr>
            <a:xfrm rot="-1551638">
              <a:off x="4496961" y="3458761"/>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7" name="Google Shape;1767;p183"/>
            <p:cNvSpPr txBox="1"/>
            <p:nvPr/>
          </p:nvSpPr>
          <p:spPr>
            <a:xfrm>
              <a:off x="5916892" y="225575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8" name="Google Shape;1768;p183"/>
            <p:cNvSpPr txBox="1"/>
            <p:nvPr/>
          </p:nvSpPr>
          <p:spPr>
            <a:xfrm>
              <a:off x="5828135" y="22550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69" name="Google Shape;1769;p183"/>
            <p:cNvSpPr txBox="1"/>
            <p:nvPr/>
          </p:nvSpPr>
          <p:spPr>
            <a:xfrm>
              <a:off x="6014516" y="22550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0" name="Google Shape;1770;p183"/>
            <p:cNvSpPr txBox="1"/>
            <p:nvPr/>
          </p:nvSpPr>
          <p:spPr>
            <a:xfrm>
              <a:off x="5914448" y="258521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1" name="Google Shape;1771;p183"/>
            <p:cNvSpPr txBox="1"/>
            <p:nvPr/>
          </p:nvSpPr>
          <p:spPr>
            <a:xfrm>
              <a:off x="5825691" y="25845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2" name="Google Shape;1772;p183"/>
            <p:cNvSpPr txBox="1"/>
            <p:nvPr/>
          </p:nvSpPr>
          <p:spPr>
            <a:xfrm>
              <a:off x="6012073" y="25845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3" name="Google Shape;1773;p183"/>
            <p:cNvSpPr txBox="1"/>
            <p:nvPr/>
          </p:nvSpPr>
          <p:spPr>
            <a:xfrm>
              <a:off x="6031976" y="277044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4" name="Google Shape;1774;p183"/>
            <p:cNvSpPr txBox="1"/>
            <p:nvPr/>
          </p:nvSpPr>
          <p:spPr>
            <a:xfrm rot="1329117">
              <a:off x="5907668" y="3478908"/>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5" name="Google Shape;1775;p183"/>
            <p:cNvSpPr txBox="1"/>
            <p:nvPr/>
          </p:nvSpPr>
          <p:spPr>
            <a:xfrm rot="1329117">
              <a:off x="5825844" y="3444782"/>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6" name="Google Shape;1776;p183"/>
            <p:cNvSpPr txBox="1"/>
            <p:nvPr/>
          </p:nvSpPr>
          <p:spPr>
            <a:xfrm rot="1329117">
              <a:off x="5998202" y="3515158"/>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77" name="Google Shape;1777;p183"/>
            <p:cNvSpPr/>
            <p:nvPr/>
          </p:nvSpPr>
          <p:spPr>
            <a:xfrm>
              <a:off x="4141986" y="213656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78" name="Google Shape;1778;p183"/>
            <p:cNvSpPr/>
            <p:nvPr/>
          </p:nvSpPr>
          <p:spPr>
            <a:xfrm>
              <a:off x="4141986" y="2445707"/>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79" name="Google Shape;1779;p183"/>
            <p:cNvSpPr/>
            <p:nvPr/>
          </p:nvSpPr>
          <p:spPr>
            <a:xfrm>
              <a:off x="4141986" y="275484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0" name="Google Shape;1780;p183"/>
            <p:cNvSpPr/>
            <p:nvPr/>
          </p:nvSpPr>
          <p:spPr>
            <a:xfrm>
              <a:off x="4141986" y="3595736"/>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1" name="Google Shape;1781;p183"/>
            <p:cNvSpPr/>
            <p:nvPr/>
          </p:nvSpPr>
          <p:spPr>
            <a:xfrm>
              <a:off x="4627317" y="229061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2" name="Google Shape;1782;p183"/>
            <p:cNvSpPr/>
            <p:nvPr/>
          </p:nvSpPr>
          <p:spPr>
            <a:xfrm>
              <a:off x="4627317" y="259975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3" name="Google Shape;1783;p183"/>
            <p:cNvSpPr/>
            <p:nvPr/>
          </p:nvSpPr>
          <p:spPr>
            <a:xfrm>
              <a:off x="4627317" y="290889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4" name="Google Shape;1784;p183"/>
            <p:cNvSpPr/>
            <p:nvPr/>
          </p:nvSpPr>
          <p:spPr>
            <a:xfrm>
              <a:off x="4627317" y="3393763"/>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85" name="Google Shape;1785;p183"/>
            <p:cNvSpPr/>
            <p:nvPr/>
          </p:nvSpPr>
          <p:spPr>
            <a:xfrm>
              <a:off x="3617357" y="3197149"/>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786" name="Google Shape;1786;p183"/>
            <p:cNvCxnSpPr/>
            <p:nvPr/>
          </p:nvCxnSpPr>
          <p:spPr>
            <a:xfrm flipH="1" rot="10800000">
              <a:off x="3856920" y="2553990"/>
              <a:ext cx="279950" cy="762004"/>
            </a:xfrm>
            <a:prstGeom prst="straightConnector1">
              <a:avLst/>
            </a:prstGeom>
            <a:noFill/>
            <a:ln cap="flat" cmpd="sng" w="9525">
              <a:solidFill>
                <a:srgbClr val="595959"/>
              </a:solidFill>
              <a:prstDash val="solid"/>
              <a:round/>
              <a:headEnd len="sm" w="sm" type="none"/>
              <a:tailEnd len="lg" w="lg" type="triangle"/>
            </a:ln>
          </p:spPr>
        </p:cxnSp>
        <p:cxnSp>
          <p:nvCxnSpPr>
            <p:cNvPr id="1787" name="Google Shape;1787;p183"/>
            <p:cNvCxnSpPr/>
            <p:nvPr/>
          </p:nvCxnSpPr>
          <p:spPr>
            <a:xfrm flipH="1" rot="10800000">
              <a:off x="3856920" y="3172137"/>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788" name="Google Shape;1788;p183"/>
            <p:cNvCxnSpPr/>
            <p:nvPr/>
          </p:nvCxnSpPr>
          <p:spPr>
            <a:xfrm flipH="1" rot="10800000">
              <a:off x="3856920" y="2862971"/>
              <a:ext cx="279950" cy="453024"/>
            </a:xfrm>
            <a:prstGeom prst="straightConnector1">
              <a:avLst/>
            </a:prstGeom>
            <a:noFill/>
            <a:ln cap="flat" cmpd="sng" w="9525">
              <a:solidFill>
                <a:srgbClr val="595959"/>
              </a:solidFill>
              <a:prstDash val="solid"/>
              <a:round/>
              <a:headEnd len="sm" w="sm" type="none"/>
              <a:tailEnd len="lg" w="lg" type="triangle"/>
            </a:ln>
          </p:spPr>
        </p:cxnSp>
        <p:sp>
          <p:nvSpPr>
            <p:cNvPr id="1789" name="Google Shape;1789;p183"/>
            <p:cNvSpPr/>
            <p:nvPr/>
          </p:nvSpPr>
          <p:spPr>
            <a:xfrm>
              <a:off x="4141986" y="306232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790" name="Google Shape;1790;p183"/>
            <p:cNvCxnSpPr/>
            <p:nvPr/>
          </p:nvCxnSpPr>
          <p:spPr>
            <a:xfrm>
              <a:off x="3856812" y="2390284"/>
              <a:ext cx="285128" cy="790850"/>
            </a:xfrm>
            <a:prstGeom prst="straightConnector1">
              <a:avLst/>
            </a:prstGeom>
            <a:noFill/>
            <a:ln cap="flat" cmpd="sng" w="9525">
              <a:solidFill>
                <a:srgbClr val="595959"/>
              </a:solidFill>
              <a:prstDash val="solid"/>
              <a:round/>
              <a:headEnd len="sm" w="sm" type="none"/>
              <a:tailEnd len="lg" w="lg" type="triangle"/>
            </a:ln>
          </p:spPr>
        </p:cxnSp>
        <p:cxnSp>
          <p:nvCxnSpPr>
            <p:cNvPr id="1791" name="Google Shape;1791;p183"/>
            <p:cNvCxnSpPr/>
            <p:nvPr/>
          </p:nvCxnSpPr>
          <p:spPr>
            <a:xfrm>
              <a:off x="3856812" y="2699423"/>
              <a:ext cx="285128" cy="481869"/>
            </a:xfrm>
            <a:prstGeom prst="straightConnector1">
              <a:avLst/>
            </a:prstGeom>
            <a:noFill/>
            <a:ln cap="flat" cmpd="sng" w="9525">
              <a:solidFill>
                <a:srgbClr val="595959"/>
              </a:solidFill>
              <a:prstDash val="solid"/>
              <a:round/>
              <a:headEnd len="sm" w="sm" type="none"/>
              <a:tailEnd len="lg" w="lg" type="triangle"/>
            </a:ln>
          </p:spPr>
        </p:cxnSp>
        <p:cxnSp>
          <p:nvCxnSpPr>
            <p:cNvPr id="1792" name="Google Shape;1792;p183"/>
            <p:cNvCxnSpPr/>
            <p:nvPr/>
          </p:nvCxnSpPr>
          <p:spPr>
            <a:xfrm>
              <a:off x="3856812" y="3008564"/>
              <a:ext cx="285128" cy="172704"/>
            </a:xfrm>
            <a:prstGeom prst="straightConnector1">
              <a:avLst/>
            </a:prstGeom>
            <a:noFill/>
            <a:ln cap="flat" cmpd="sng" w="9525">
              <a:solidFill>
                <a:srgbClr val="595959"/>
              </a:solidFill>
              <a:prstDash val="solid"/>
              <a:round/>
              <a:headEnd len="sm" w="sm" type="none"/>
              <a:tailEnd len="lg" w="lg" type="triangle"/>
            </a:ln>
          </p:spPr>
        </p:cxnSp>
        <p:cxnSp>
          <p:nvCxnSpPr>
            <p:cNvPr id="1793" name="Google Shape;1793;p183"/>
            <p:cNvCxnSpPr/>
            <p:nvPr/>
          </p:nvCxnSpPr>
          <p:spPr>
            <a:xfrm>
              <a:off x="3856812" y="3316044"/>
              <a:ext cx="285128" cy="398661"/>
            </a:xfrm>
            <a:prstGeom prst="straightConnector1">
              <a:avLst/>
            </a:prstGeom>
            <a:noFill/>
            <a:ln cap="flat" cmpd="sng" w="9525">
              <a:solidFill>
                <a:srgbClr val="595959"/>
              </a:solidFill>
              <a:prstDash val="solid"/>
              <a:round/>
              <a:headEnd len="sm" w="sm" type="none"/>
              <a:tailEnd len="lg" w="lg" type="triangle"/>
            </a:ln>
          </p:spPr>
        </p:cxnSp>
        <p:cxnSp>
          <p:nvCxnSpPr>
            <p:cNvPr id="1794" name="Google Shape;1794;p183"/>
            <p:cNvCxnSpPr/>
            <p:nvPr/>
          </p:nvCxnSpPr>
          <p:spPr>
            <a:xfrm>
              <a:off x="3856812" y="3008564"/>
              <a:ext cx="285128" cy="705977"/>
            </a:xfrm>
            <a:prstGeom prst="straightConnector1">
              <a:avLst/>
            </a:prstGeom>
            <a:noFill/>
            <a:ln cap="flat" cmpd="sng" w="9525">
              <a:solidFill>
                <a:srgbClr val="595959"/>
              </a:solidFill>
              <a:prstDash val="solid"/>
              <a:round/>
              <a:headEnd len="sm" w="sm" type="none"/>
              <a:tailEnd len="lg" w="lg" type="triangle"/>
            </a:ln>
          </p:spPr>
        </p:cxnSp>
        <p:cxnSp>
          <p:nvCxnSpPr>
            <p:cNvPr id="1795" name="Google Shape;1795;p183"/>
            <p:cNvCxnSpPr/>
            <p:nvPr/>
          </p:nvCxnSpPr>
          <p:spPr>
            <a:xfrm>
              <a:off x="3856812" y="2699423"/>
              <a:ext cx="320260" cy="931195"/>
            </a:xfrm>
            <a:prstGeom prst="straightConnector1">
              <a:avLst/>
            </a:prstGeom>
            <a:noFill/>
            <a:ln cap="flat" cmpd="sng" w="9525">
              <a:solidFill>
                <a:srgbClr val="595959"/>
              </a:solidFill>
              <a:prstDash val="solid"/>
              <a:round/>
              <a:headEnd len="sm" w="sm" type="none"/>
              <a:tailEnd len="lg" w="lg" type="triangle"/>
            </a:ln>
          </p:spPr>
        </p:cxnSp>
        <p:cxnSp>
          <p:nvCxnSpPr>
            <p:cNvPr id="1796" name="Google Shape;1796;p183"/>
            <p:cNvCxnSpPr/>
            <p:nvPr/>
          </p:nvCxnSpPr>
          <p:spPr>
            <a:xfrm>
              <a:off x="3856812" y="2390284"/>
              <a:ext cx="320260" cy="1240361"/>
            </a:xfrm>
            <a:prstGeom prst="straightConnector1">
              <a:avLst/>
            </a:prstGeom>
            <a:noFill/>
            <a:ln cap="flat" cmpd="sng" w="9525">
              <a:solidFill>
                <a:srgbClr val="595959"/>
              </a:solidFill>
              <a:prstDash val="solid"/>
              <a:round/>
              <a:headEnd len="sm" w="sm" type="none"/>
              <a:tailEnd len="lg" w="lg" type="triangle"/>
            </a:ln>
          </p:spPr>
        </p:cxnSp>
        <p:cxnSp>
          <p:nvCxnSpPr>
            <p:cNvPr id="1797" name="Google Shape;1797;p183"/>
            <p:cNvCxnSpPr/>
            <p:nvPr/>
          </p:nvCxnSpPr>
          <p:spPr>
            <a:xfrm>
              <a:off x="3856812" y="2081143"/>
              <a:ext cx="320260" cy="1549341"/>
            </a:xfrm>
            <a:prstGeom prst="straightConnector1">
              <a:avLst/>
            </a:prstGeom>
            <a:noFill/>
            <a:ln cap="flat" cmpd="sng" w="9525">
              <a:solidFill>
                <a:srgbClr val="595959"/>
              </a:solidFill>
              <a:prstDash val="solid"/>
              <a:round/>
              <a:headEnd len="sm" w="sm" type="none"/>
              <a:tailEnd len="lg" w="lg" type="triangle"/>
            </a:ln>
          </p:spPr>
        </p:cxnSp>
        <p:sp>
          <p:nvSpPr>
            <p:cNvPr id="1798" name="Google Shape;1798;p183"/>
            <p:cNvSpPr txBox="1"/>
            <p:nvPr/>
          </p:nvSpPr>
          <p:spPr>
            <a:xfrm>
              <a:off x="3686679" y="354423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799" name="Google Shape;1799;p183"/>
            <p:cNvSpPr txBox="1"/>
            <p:nvPr/>
          </p:nvSpPr>
          <p:spPr>
            <a:xfrm>
              <a:off x="3686676" y="339529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0" name="Google Shape;1800;p183"/>
            <p:cNvSpPr txBox="1"/>
            <p:nvPr/>
          </p:nvSpPr>
          <p:spPr>
            <a:xfrm>
              <a:off x="3686320" y="346825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1" name="Google Shape;1801;p183"/>
            <p:cNvSpPr txBox="1"/>
            <p:nvPr/>
          </p:nvSpPr>
          <p:spPr>
            <a:xfrm>
              <a:off x="4206308" y="340483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2" name="Google Shape;1802;p183"/>
            <p:cNvSpPr txBox="1"/>
            <p:nvPr/>
          </p:nvSpPr>
          <p:spPr>
            <a:xfrm>
              <a:off x="4206305" y="325590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3" name="Google Shape;1803;p183"/>
            <p:cNvSpPr txBox="1"/>
            <p:nvPr/>
          </p:nvSpPr>
          <p:spPr>
            <a:xfrm>
              <a:off x="4205949" y="332886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4" name="Google Shape;1804;p183"/>
            <p:cNvSpPr txBox="1"/>
            <p:nvPr/>
          </p:nvSpPr>
          <p:spPr>
            <a:xfrm>
              <a:off x="4687029" y="321486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5" name="Google Shape;1805;p183"/>
            <p:cNvSpPr txBox="1"/>
            <p:nvPr/>
          </p:nvSpPr>
          <p:spPr>
            <a:xfrm>
              <a:off x="4687026" y="306592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6" name="Google Shape;1806;p183"/>
            <p:cNvSpPr txBox="1"/>
            <p:nvPr/>
          </p:nvSpPr>
          <p:spPr>
            <a:xfrm>
              <a:off x="4686670" y="313889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7" name="Google Shape;1807;p183"/>
            <p:cNvSpPr txBox="1"/>
            <p:nvPr/>
          </p:nvSpPr>
          <p:spPr>
            <a:xfrm>
              <a:off x="4447042" y="228455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8" name="Google Shape;1808;p183"/>
            <p:cNvSpPr txBox="1"/>
            <p:nvPr/>
          </p:nvSpPr>
          <p:spPr>
            <a:xfrm>
              <a:off x="4358285" y="228389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09" name="Google Shape;1809;p183"/>
            <p:cNvSpPr txBox="1"/>
            <p:nvPr/>
          </p:nvSpPr>
          <p:spPr>
            <a:xfrm>
              <a:off x="4528742" y="228389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1810" name="Google Shape;1810;p183"/>
            <p:cNvCxnSpPr/>
            <p:nvPr/>
          </p:nvCxnSpPr>
          <p:spPr>
            <a:xfrm>
              <a:off x="4866773" y="2409510"/>
              <a:ext cx="231319" cy="949686"/>
            </a:xfrm>
            <a:prstGeom prst="straightConnector1">
              <a:avLst/>
            </a:prstGeom>
            <a:noFill/>
            <a:ln cap="flat" cmpd="sng" w="9525">
              <a:solidFill>
                <a:srgbClr val="595959"/>
              </a:solidFill>
              <a:prstDash val="solid"/>
              <a:round/>
              <a:headEnd len="sm" w="sm" type="none"/>
              <a:tailEnd len="lg" w="lg" type="triangle"/>
            </a:ln>
          </p:spPr>
        </p:cxnSp>
        <p:cxnSp>
          <p:nvCxnSpPr>
            <p:cNvPr id="1811" name="Google Shape;1811;p183"/>
            <p:cNvCxnSpPr/>
            <p:nvPr/>
          </p:nvCxnSpPr>
          <p:spPr>
            <a:xfrm>
              <a:off x="4866773" y="2718651"/>
              <a:ext cx="231319" cy="640705"/>
            </a:xfrm>
            <a:prstGeom prst="straightConnector1">
              <a:avLst/>
            </a:prstGeom>
            <a:noFill/>
            <a:ln cap="flat" cmpd="sng" w="9525">
              <a:solidFill>
                <a:srgbClr val="595959"/>
              </a:solidFill>
              <a:prstDash val="solid"/>
              <a:round/>
              <a:headEnd len="sm" w="sm" type="none"/>
              <a:tailEnd len="lg" w="lg" type="triangle"/>
            </a:ln>
          </p:spPr>
        </p:cxnSp>
        <p:cxnSp>
          <p:nvCxnSpPr>
            <p:cNvPr id="1812" name="Google Shape;1812;p183"/>
            <p:cNvCxnSpPr/>
            <p:nvPr/>
          </p:nvCxnSpPr>
          <p:spPr>
            <a:xfrm>
              <a:off x="4866773" y="3027790"/>
              <a:ext cx="231319" cy="331539"/>
            </a:xfrm>
            <a:prstGeom prst="straightConnector1">
              <a:avLst/>
            </a:prstGeom>
            <a:noFill/>
            <a:ln cap="flat" cmpd="sng" w="9525">
              <a:solidFill>
                <a:srgbClr val="595959"/>
              </a:solidFill>
              <a:prstDash val="solid"/>
              <a:round/>
              <a:headEnd len="sm" w="sm" type="none"/>
              <a:tailEnd len="lg" w="lg" type="triangle"/>
            </a:ln>
          </p:spPr>
        </p:cxnSp>
        <p:sp>
          <p:nvSpPr>
            <p:cNvPr id="1813" name="Google Shape;1813;p183"/>
            <p:cNvSpPr txBox="1"/>
            <p:nvPr/>
          </p:nvSpPr>
          <p:spPr>
            <a:xfrm>
              <a:off x="5155392" y="302988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14" name="Google Shape;1814;p183"/>
            <p:cNvSpPr txBox="1"/>
            <p:nvPr/>
          </p:nvSpPr>
          <p:spPr>
            <a:xfrm>
              <a:off x="5155390" y="288094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15" name="Google Shape;1815;p183"/>
            <p:cNvSpPr txBox="1"/>
            <p:nvPr/>
          </p:nvSpPr>
          <p:spPr>
            <a:xfrm>
              <a:off x="5155034" y="295390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16" name="Google Shape;1816;p183"/>
            <p:cNvSpPr/>
            <p:nvPr/>
          </p:nvSpPr>
          <p:spPr>
            <a:xfrm>
              <a:off x="6086585" y="2120763"/>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17" name="Google Shape;1817;p183"/>
            <p:cNvSpPr/>
            <p:nvPr/>
          </p:nvSpPr>
          <p:spPr>
            <a:xfrm>
              <a:off x="6085904" y="242174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18" name="Google Shape;1818;p183"/>
            <p:cNvSpPr/>
            <p:nvPr/>
          </p:nvSpPr>
          <p:spPr>
            <a:xfrm>
              <a:off x="6083785" y="273852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19" name="Google Shape;1819;p183"/>
            <p:cNvSpPr/>
            <p:nvPr/>
          </p:nvSpPr>
          <p:spPr>
            <a:xfrm>
              <a:off x="6086581" y="307227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0" name="Google Shape;1820;p183"/>
            <p:cNvSpPr/>
            <p:nvPr/>
          </p:nvSpPr>
          <p:spPr>
            <a:xfrm>
              <a:off x="6086581" y="359520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1" name="Google Shape;1821;p183"/>
            <p:cNvSpPr txBox="1"/>
            <p:nvPr/>
          </p:nvSpPr>
          <p:spPr>
            <a:xfrm>
              <a:off x="6634778" y="324792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22" name="Google Shape;1822;p183"/>
            <p:cNvSpPr/>
            <p:nvPr/>
          </p:nvSpPr>
          <p:spPr>
            <a:xfrm>
              <a:off x="6564112" y="3201072"/>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3" name="Google Shape;1823;p183"/>
            <p:cNvSpPr/>
            <p:nvPr/>
          </p:nvSpPr>
          <p:spPr>
            <a:xfrm>
              <a:off x="5582567" y="229346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4" name="Google Shape;1824;p183"/>
            <p:cNvSpPr/>
            <p:nvPr/>
          </p:nvSpPr>
          <p:spPr>
            <a:xfrm>
              <a:off x="5582567" y="260260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5" name="Google Shape;1825;p183"/>
            <p:cNvSpPr/>
            <p:nvPr/>
          </p:nvSpPr>
          <p:spPr>
            <a:xfrm>
              <a:off x="5582567" y="291174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6" name="Google Shape;1826;p183"/>
            <p:cNvSpPr/>
            <p:nvPr/>
          </p:nvSpPr>
          <p:spPr>
            <a:xfrm>
              <a:off x="5582567" y="3396613"/>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827" name="Google Shape;1827;p183"/>
            <p:cNvCxnSpPr/>
            <p:nvPr/>
          </p:nvCxnSpPr>
          <p:spPr>
            <a:xfrm flipH="1" rot="10800000">
              <a:off x="5337475" y="3030689"/>
              <a:ext cx="245003" cy="328581"/>
            </a:xfrm>
            <a:prstGeom prst="straightConnector1">
              <a:avLst/>
            </a:prstGeom>
            <a:noFill/>
            <a:ln cap="flat" cmpd="sng" w="9525">
              <a:solidFill>
                <a:srgbClr val="595959"/>
              </a:solidFill>
              <a:prstDash val="solid"/>
              <a:round/>
              <a:headEnd len="sm" w="sm" type="none"/>
              <a:tailEnd len="lg" w="lg" type="triangle"/>
            </a:ln>
          </p:spPr>
        </p:cxnSp>
        <p:cxnSp>
          <p:nvCxnSpPr>
            <p:cNvPr id="1828" name="Google Shape;1828;p183"/>
            <p:cNvCxnSpPr/>
            <p:nvPr/>
          </p:nvCxnSpPr>
          <p:spPr>
            <a:xfrm flipH="1" rot="10800000">
              <a:off x="5337475" y="2721523"/>
              <a:ext cx="245003" cy="637747"/>
            </a:xfrm>
            <a:prstGeom prst="straightConnector1">
              <a:avLst/>
            </a:prstGeom>
            <a:noFill/>
            <a:ln cap="flat" cmpd="sng" w="9525">
              <a:solidFill>
                <a:srgbClr val="595959"/>
              </a:solidFill>
              <a:prstDash val="solid"/>
              <a:round/>
              <a:headEnd len="sm" w="sm" type="none"/>
              <a:tailEnd len="lg" w="lg" type="triangle"/>
            </a:ln>
          </p:spPr>
        </p:cxnSp>
        <p:cxnSp>
          <p:nvCxnSpPr>
            <p:cNvPr id="1829" name="Google Shape;1829;p183"/>
            <p:cNvCxnSpPr/>
            <p:nvPr/>
          </p:nvCxnSpPr>
          <p:spPr>
            <a:xfrm flipH="1" rot="10800000">
              <a:off x="5337475" y="2412357"/>
              <a:ext cx="245003" cy="946912"/>
            </a:xfrm>
            <a:prstGeom prst="straightConnector1">
              <a:avLst/>
            </a:prstGeom>
            <a:noFill/>
            <a:ln cap="flat" cmpd="sng" w="9525">
              <a:solidFill>
                <a:srgbClr val="595959"/>
              </a:solidFill>
              <a:prstDash val="solid"/>
              <a:round/>
              <a:headEnd len="sm" w="sm" type="none"/>
              <a:tailEnd len="lg" w="lg" type="triangle"/>
            </a:ln>
          </p:spPr>
        </p:cxnSp>
        <p:cxnSp>
          <p:nvCxnSpPr>
            <p:cNvPr id="1830" name="Google Shape;1830;p183"/>
            <p:cNvCxnSpPr/>
            <p:nvPr/>
          </p:nvCxnSpPr>
          <p:spPr>
            <a:xfrm>
              <a:off x="6322582" y="3191115"/>
              <a:ext cx="276622" cy="578761"/>
            </a:xfrm>
            <a:prstGeom prst="straightConnector1">
              <a:avLst/>
            </a:prstGeom>
            <a:noFill/>
            <a:ln cap="flat" cmpd="sng" w="9525">
              <a:solidFill>
                <a:srgbClr val="595959"/>
              </a:solidFill>
              <a:prstDash val="solid"/>
              <a:round/>
              <a:headEnd len="sm" w="sm" type="none"/>
              <a:tailEnd len="lg" w="lg" type="triangle"/>
            </a:ln>
          </p:spPr>
        </p:cxnSp>
        <p:cxnSp>
          <p:nvCxnSpPr>
            <p:cNvPr id="1831" name="Google Shape;1831;p183"/>
            <p:cNvCxnSpPr/>
            <p:nvPr/>
          </p:nvCxnSpPr>
          <p:spPr>
            <a:xfrm>
              <a:off x="6322582" y="3191115"/>
              <a:ext cx="235387" cy="128881"/>
            </a:xfrm>
            <a:prstGeom prst="straightConnector1">
              <a:avLst/>
            </a:prstGeom>
            <a:noFill/>
            <a:ln cap="flat" cmpd="sng" w="9525">
              <a:solidFill>
                <a:srgbClr val="595959"/>
              </a:solidFill>
              <a:prstDash val="solid"/>
              <a:round/>
              <a:headEnd len="sm" w="sm" type="none"/>
              <a:tailEnd len="lg" w="lg" type="triangle"/>
            </a:ln>
          </p:spPr>
        </p:cxnSp>
        <p:cxnSp>
          <p:nvCxnSpPr>
            <p:cNvPr id="1832" name="Google Shape;1832;p183"/>
            <p:cNvCxnSpPr/>
            <p:nvPr/>
          </p:nvCxnSpPr>
          <p:spPr>
            <a:xfrm>
              <a:off x="6319323" y="2857364"/>
              <a:ext cx="238716" cy="462454"/>
            </a:xfrm>
            <a:prstGeom prst="straightConnector1">
              <a:avLst/>
            </a:prstGeom>
            <a:noFill/>
            <a:ln cap="flat" cmpd="sng" w="9525">
              <a:solidFill>
                <a:srgbClr val="595959"/>
              </a:solidFill>
              <a:prstDash val="solid"/>
              <a:round/>
              <a:headEnd len="sm" w="sm" type="none"/>
              <a:tailEnd len="lg" w="lg" type="triangle"/>
            </a:ln>
          </p:spPr>
        </p:cxnSp>
        <p:cxnSp>
          <p:nvCxnSpPr>
            <p:cNvPr id="1833" name="Google Shape;1833;p183"/>
            <p:cNvCxnSpPr/>
            <p:nvPr/>
          </p:nvCxnSpPr>
          <p:spPr>
            <a:xfrm>
              <a:off x="6321794" y="2540586"/>
              <a:ext cx="236497" cy="779386"/>
            </a:xfrm>
            <a:prstGeom prst="straightConnector1">
              <a:avLst/>
            </a:prstGeom>
            <a:noFill/>
            <a:ln cap="flat" cmpd="sng" w="9525">
              <a:solidFill>
                <a:srgbClr val="595959"/>
              </a:solidFill>
              <a:prstDash val="solid"/>
              <a:round/>
              <a:headEnd len="sm" w="sm" type="none"/>
              <a:tailEnd len="lg" w="lg" type="triangle"/>
            </a:ln>
          </p:spPr>
        </p:cxnSp>
        <p:cxnSp>
          <p:nvCxnSpPr>
            <p:cNvPr id="1834" name="Google Shape;1834;p183"/>
            <p:cNvCxnSpPr/>
            <p:nvPr/>
          </p:nvCxnSpPr>
          <p:spPr>
            <a:xfrm>
              <a:off x="6322587" y="2239604"/>
              <a:ext cx="235387" cy="1080046"/>
            </a:xfrm>
            <a:prstGeom prst="straightConnector1">
              <a:avLst/>
            </a:prstGeom>
            <a:noFill/>
            <a:ln cap="flat" cmpd="sng" w="9525">
              <a:solidFill>
                <a:srgbClr val="595959"/>
              </a:solidFill>
              <a:prstDash val="solid"/>
              <a:round/>
              <a:headEnd len="sm" w="sm" type="none"/>
              <a:tailEnd len="lg" w="lg" type="triangle"/>
            </a:ln>
          </p:spPr>
        </p:cxnSp>
        <p:cxnSp>
          <p:nvCxnSpPr>
            <p:cNvPr id="1835" name="Google Shape;1835;p183"/>
            <p:cNvCxnSpPr/>
            <p:nvPr/>
          </p:nvCxnSpPr>
          <p:spPr>
            <a:xfrm flipH="1" rot="10800000">
              <a:off x="6322582" y="3319825"/>
              <a:ext cx="235387" cy="394223"/>
            </a:xfrm>
            <a:prstGeom prst="straightConnector1">
              <a:avLst/>
            </a:prstGeom>
            <a:noFill/>
            <a:ln cap="flat" cmpd="sng" w="9525">
              <a:solidFill>
                <a:srgbClr val="595959"/>
              </a:solidFill>
              <a:prstDash val="solid"/>
              <a:round/>
              <a:headEnd len="sm" w="sm" type="none"/>
              <a:tailEnd len="lg" w="lg" type="triangle"/>
            </a:ln>
          </p:spPr>
        </p:cxnSp>
        <p:cxnSp>
          <p:nvCxnSpPr>
            <p:cNvPr id="1836" name="Google Shape;1836;p183"/>
            <p:cNvCxnSpPr/>
            <p:nvPr/>
          </p:nvCxnSpPr>
          <p:spPr>
            <a:xfrm flipH="1" rot="10800000">
              <a:off x="6322582" y="3000305"/>
              <a:ext cx="235387" cy="713744"/>
            </a:xfrm>
            <a:prstGeom prst="straightConnector1">
              <a:avLst/>
            </a:prstGeom>
            <a:noFill/>
            <a:ln cap="flat" cmpd="sng" w="9525">
              <a:solidFill>
                <a:srgbClr val="595959"/>
              </a:solidFill>
              <a:prstDash val="solid"/>
              <a:round/>
              <a:headEnd len="sm" w="sm" type="none"/>
              <a:tailEnd len="lg" w="lg" type="triangle"/>
            </a:ln>
          </p:spPr>
        </p:cxnSp>
        <p:cxnSp>
          <p:nvCxnSpPr>
            <p:cNvPr id="1837" name="Google Shape;1837;p183"/>
            <p:cNvCxnSpPr/>
            <p:nvPr/>
          </p:nvCxnSpPr>
          <p:spPr>
            <a:xfrm flipH="1" rot="10800000">
              <a:off x="6322582" y="2691509"/>
              <a:ext cx="235387" cy="1022539"/>
            </a:xfrm>
            <a:prstGeom prst="straightConnector1">
              <a:avLst/>
            </a:prstGeom>
            <a:noFill/>
            <a:ln cap="flat" cmpd="sng" w="9525">
              <a:solidFill>
                <a:srgbClr val="595959"/>
              </a:solidFill>
              <a:prstDash val="solid"/>
              <a:round/>
              <a:headEnd len="sm" w="sm" type="none"/>
              <a:tailEnd len="lg" w="lg" type="triangle"/>
            </a:ln>
          </p:spPr>
        </p:cxnSp>
        <p:cxnSp>
          <p:nvCxnSpPr>
            <p:cNvPr id="1838" name="Google Shape;1838;p183"/>
            <p:cNvCxnSpPr/>
            <p:nvPr/>
          </p:nvCxnSpPr>
          <p:spPr>
            <a:xfrm flipH="1" rot="10800000">
              <a:off x="6322582" y="2382158"/>
              <a:ext cx="235387" cy="1331890"/>
            </a:xfrm>
            <a:prstGeom prst="straightConnector1">
              <a:avLst/>
            </a:prstGeom>
            <a:noFill/>
            <a:ln cap="flat" cmpd="sng" w="9525">
              <a:solidFill>
                <a:srgbClr val="595959"/>
              </a:solidFill>
              <a:prstDash val="solid"/>
              <a:round/>
              <a:headEnd len="sm" w="sm" type="none"/>
              <a:tailEnd len="lg" w="lg" type="triangle"/>
            </a:ln>
          </p:spPr>
        </p:cxnSp>
        <p:cxnSp>
          <p:nvCxnSpPr>
            <p:cNvPr id="1839" name="Google Shape;1839;p183"/>
            <p:cNvCxnSpPr/>
            <p:nvPr/>
          </p:nvCxnSpPr>
          <p:spPr>
            <a:xfrm flipH="1" rot="10800000">
              <a:off x="6322582" y="2072808"/>
              <a:ext cx="235387" cy="1641240"/>
            </a:xfrm>
            <a:prstGeom prst="straightConnector1">
              <a:avLst/>
            </a:prstGeom>
            <a:noFill/>
            <a:ln cap="flat" cmpd="sng" w="9525">
              <a:solidFill>
                <a:srgbClr val="595959"/>
              </a:solidFill>
              <a:prstDash val="solid"/>
              <a:round/>
              <a:headEnd len="sm" w="sm" type="none"/>
              <a:tailEnd len="lg" w="lg" type="triangle"/>
            </a:ln>
          </p:spPr>
        </p:cxnSp>
        <p:sp>
          <p:nvSpPr>
            <p:cNvPr id="1840" name="Google Shape;1840;p183"/>
            <p:cNvSpPr txBox="1"/>
            <p:nvPr/>
          </p:nvSpPr>
          <p:spPr>
            <a:xfrm>
              <a:off x="5917937" y="290702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1" name="Google Shape;1841;p183"/>
            <p:cNvSpPr txBox="1"/>
            <p:nvPr/>
          </p:nvSpPr>
          <p:spPr>
            <a:xfrm>
              <a:off x="5829181" y="290636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2" name="Google Shape;1842;p183"/>
            <p:cNvSpPr txBox="1"/>
            <p:nvPr/>
          </p:nvSpPr>
          <p:spPr>
            <a:xfrm>
              <a:off x="6015562" y="290636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3" name="Google Shape;1843;p183"/>
            <p:cNvSpPr txBox="1"/>
            <p:nvPr/>
          </p:nvSpPr>
          <p:spPr>
            <a:xfrm>
              <a:off x="5641776" y="322863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4" name="Google Shape;1844;p183"/>
            <p:cNvSpPr txBox="1"/>
            <p:nvPr/>
          </p:nvSpPr>
          <p:spPr>
            <a:xfrm>
              <a:off x="5641774" y="307969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5" name="Google Shape;1845;p183"/>
            <p:cNvSpPr txBox="1"/>
            <p:nvPr/>
          </p:nvSpPr>
          <p:spPr>
            <a:xfrm>
              <a:off x="5641417" y="315265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6" name="Google Shape;1846;p183"/>
            <p:cNvSpPr txBox="1"/>
            <p:nvPr/>
          </p:nvSpPr>
          <p:spPr>
            <a:xfrm>
              <a:off x="6150628" y="340503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7" name="Google Shape;1847;p183"/>
            <p:cNvSpPr txBox="1"/>
            <p:nvPr/>
          </p:nvSpPr>
          <p:spPr>
            <a:xfrm>
              <a:off x="6150625" y="325610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8" name="Google Shape;1848;p183"/>
            <p:cNvSpPr txBox="1"/>
            <p:nvPr/>
          </p:nvSpPr>
          <p:spPr>
            <a:xfrm>
              <a:off x="6150269" y="332906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49" name="Google Shape;1849;p183"/>
            <p:cNvSpPr txBox="1"/>
            <p:nvPr/>
          </p:nvSpPr>
          <p:spPr>
            <a:xfrm>
              <a:off x="6621311" y="353483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50" name="Google Shape;1850;p183"/>
            <p:cNvSpPr txBox="1"/>
            <p:nvPr/>
          </p:nvSpPr>
          <p:spPr>
            <a:xfrm>
              <a:off x="6621308" y="33858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51" name="Google Shape;1851;p183"/>
            <p:cNvSpPr txBox="1"/>
            <p:nvPr/>
          </p:nvSpPr>
          <p:spPr>
            <a:xfrm>
              <a:off x="6620952" y="345885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1852" name="Google Shape;1852;p183"/>
            <p:cNvCxnSpPr/>
            <p:nvPr/>
          </p:nvCxnSpPr>
          <p:spPr>
            <a:xfrm>
              <a:off x="3852790" y="2084978"/>
              <a:ext cx="289196" cy="170485"/>
            </a:xfrm>
            <a:prstGeom prst="straightConnector1">
              <a:avLst/>
            </a:prstGeom>
            <a:noFill/>
            <a:ln cap="flat" cmpd="sng" w="9525">
              <a:solidFill>
                <a:srgbClr val="595959"/>
              </a:solidFill>
              <a:prstDash val="solid"/>
              <a:round/>
              <a:headEnd len="sm" w="sm" type="none"/>
              <a:tailEnd len="lg" w="lg" type="triangle"/>
            </a:ln>
          </p:spPr>
        </p:cxnSp>
        <p:sp>
          <p:nvSpPr>
            <p:cNvPr id="1853" name="Google Shape;1853;p183"/>
            <p:cNvSpPr/>
            <p:nvPr/>
          </p:nvSpPr>
          <p:spPr>
            <a:xfrm>
              <a:off x="3240205" y="1980418"/>
              <a:ext cx="60738" cy="197793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54" name="Google Shape;1854;p183"/>
            <p:cNvSpPr/>
            <p:nvPr/>
          </p:nvSpPr>
          <p:spPr>
            <a:xfrm>
              <a:off x="3365681" y="1980418"/>
              <a:ext cx="58978" cy="1977560"/>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855" name="Google Shape;1855;p183"/>
            <p:cNvCxnSpPr/>
            <p:nvPr/>
          </p:nvCxnSpPr>
          <p:spPr>
            <a:xfrm flipH="1">
              <a:off x="3491156" y="2389616"/>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56" name="Google Shape;1856;p183"/>
            <p:cNvCxnSpPr/>
            <p:nvPr/>
          </p:nvCxnSpPr>
          <p:spPr>
            <a:xfrm flipH="1">
              <a:off x="3491156" y="2698088"/>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57" name="Google Shape;1857;p183"/>
            <p:cNvCxnSpPr/>
            <p:nvPr/>
          </p:nvCxnSpPr>
          <p:spPr>
            <a:xfrm flipH="1">
              <a:off x="3491156" y="3006560"/>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58" name="Google Shape;1858;p183"/>
            <p:cNvCxnSpPr/>
            <p:nvPr/>
          </p:nvCxnSpPr>
          <p:spPr>
            <a:xfrm flipH="1">
              <a:off x="3491156" y="3315032"/>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59" name="Google Shape;1859;p183"/>
            <p:cNvCxnSpPr/>
            <p:nvPr/>
          </p:nvCxnSpPr>
          <p:spPr>
            <a:xfrm flipH="1">
              <a:off x="3491156" y="3853791"/>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0" name="Google Shape;1860;p183"/>
            <p:cNvCxnSpPr/>
            <p:nvPr/>
          </p:nvCxnSpPr>
          <p:spPr>
            <a:xfrm flipH="1">
              <a:off x="6806749" y="2072930"/>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1" name="Google Shape;1861;p183"/>
            <p:cNvCxnSpPr/>
            <p:nvPr/>
          </p:nvCxnSpPr>
          <p:spPr>
            <a:xfrm flipH="1">
              <a:off x="6806749" y="2381403"/>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2" name="Google Shape;1862;p183"/>
            <p:cNvCxnSpPr/>
            <p:nvPr/>
          </p:nvCxnSpPr>
          <p:spPr>
            <a:xfrm flipH="1">
              <a:off x="6806749" y="2689875"/>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3" name="Google Shape;1863;p183"/>
            <p:cNvCxnSpPr/>
            <p:nvPr/>
          </p:nvCxnSpPr>
          <p:spPr>
            <a:xfrm flipH="1">
              <a:off x="6806749" y="2998347"/>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4" name="Google Shape;1864;p183"/>
            <p:cNvCxnSpPr/>
            <p:nvPr/>
          </p:nvCxnSpPr>
          <p:spPr>
            <a:xfrm flipH="1">
              <a:off x="6806749" y="3306819"/>
              <a:ext cx="127956" cy="370"/>
            </a:xfrm>
            <a:prstGeom prst="straightConnector1">
              <a:avLst/>
            </a:prstGeom>
            <a:noFill/>
            <a:ln cap="flat" cmpd="sng" w="9525">
              <a:solidFill>
                <a:srgbClr val="595959"/>
              </a:solidFill>
              <a:prstDash val="solid"/>
              <a:round/>
              <a:headEnd len="sm" w="sm" type="none"/>
              <a:tailEnd len="sm" w="sm" type="none"/>
            </a:ln>
          </p:spPr>
        </p:cxnSp>
        <p:cxnSp>
          <p:nvCxnSpPr>
            <p:cNvPr id="1865" name="Google Shape;1865;p183"/>
            <p:cNvCxnSpPr/>
            <p:nvPr/>
          </p:nvCxnSpPr>
          <p:spPr>
            <a:xfrm flipH="1">
              <a:off x="6806749" y="3845578"/>
              <a:ext cx="127956" cy="370"/>
            </a:xfrm>
            <a:prstGeom prst="straightConnector1">
              <a:avLst/>
            </a:prstGeom>
            <a:noFill/>
            <a:ln cap="flat" cmpd="sng" w="9525">
              <a:solidFill>
                <a:srgbClr val="595959"/>
              </a:solidFill>
              <a:prstDash val="solid"/>
              <a:round/>
              <a:headEnd len="sm" w="sm" type="none"/>
              <a:tailEnd len="sm" w="sm" type="none"/>
            </a:ln>
          </p:spPr>
        </p:cxnSp>
        <p:sp>
          <p:nvSpPr>
            <p:cNvPr id="1866" name="Google Shape;1866;p183"/>
            <p:cNvSpPr txBox="1"/>
            <p:nvPr/>
          </p:nvSpPr>
          <p:spPr>
            <a:xfrm>
              <a:off x="3211271" y="1908828"/>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67" name="Google Shape;1867;p183"/>
            <p:cNvSpPr txBox="1"/>
            <p:nvPr/>
          </p:nvSpPr>
          <p:spPr>
            <a:xfrm>
              <a:off x="3211271" y="2213619"/>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68" name="Google Shape;1868;p183"/>
            <p:cNvSpPr txBox="1"/>
            <p:nvPr/>
          </p:nvSpPr>
          <p:spPr>
            <a:xfrm>
              <a:off x="3211271" y="2518410"/>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69" name="Google Shape;1869;p183"/>
            <p:cNvSpPr txBox="1"/>
            <p:nvPr/>
          </p:nvSpPr>
          <p:spPr>
            <a:xfrm>
              <a:off x="3211271" y="2823202"/>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70" name="Google Shape;1870;p183"/>
            <p:cNvSpPr txBox="1"/>
            <p:nvPr/>
          </p:nvSpPr>
          <p:spPr>
            <a:xfrm>
              <a:off x="3211271" y="3127994"/>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71" name="Google Shape;1871;p183"/>
            <p:cNvSpPr txBox="1"/>
            <p:nvPr/>
          </p:nvSpPr>
          <p:spPr>
            <a:xfrm>
              <a:off x="3216226" y="3720557"/>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grpSp>
          <p:nvGrpSpPr>
            <p:cNvPr id="1872" name="Google Shape;1872;p183"/>
            <p:cNvGrpSpPr/>
            <p:nvPr/>
          </p:nvGrpSpPr>
          <p:grpSpPr>
            <a:xfrm>
              <a:off x="6954637" y="1914629"/>
              <a:ext cx="304125" cy="2062962"/>
              <a:chOff x="7213852" y="856662"/>
              <a:chExt cx="493420" cy="3347015"/>
            </a:xfrm>
          </p:grpSpPr>
          <p:pic>
            <p:nvPicPr>
              <p:cNvPr id="1873" name="Google Shape;1873;p183"/>
              <p:cNvPicPr preferRelativeResize="0"/>
              <p:nvPr/>
            </p:nvPicPr>
            <p:blipFill rotWithShape="1">
              <a:blip r:embed="rId3">
                <a:alphaModFix/>
              </a:blip>
              <a:srcRect b="0" l="0" r="0" t="0"/>
              <a:stretch/>
            </p:blipFill>
            <p:spPr>
              <a:xfrm>
                <a:off x="7301637" y="919261"/>
                <a:ext cx="209018" cy="157613"/>
              </a:xfrm>
              <a:prstGeom prst="rect">
                <a:avLst/>
              </a:prstGeom>
              <a:noFill/>
              <a:ln>
                <a:noFill/>
              </a:ln>
            </p:spPr>
          </p:pic>
          <p:pic>
            <p:nvPicPr>
              <p:cNvPr id="1874" name="Google Shape;1874;p183"/>
              <p:cNvPicPr preferRelativeResize="0"/>
              <p:nvPr/>
            </p:nvPicPr>
            <p:blipFill rotWithShape="1">
              <a:blip r:embed="rId3">
                <a:alphaModFix/>
              </a:blip>
              <a:srcRect b="0" l="0" r="0" t="0"/>
              <a:stretch/>
            </p:blipFill>
            <p:spPr>
              <a:xfrm>
                <a:off x="7305082" y="1416915"/>
                <a:ext cx="209018" cy="157613"/>
              </a:xfrm>
              <a:prstGeom prst="rect">
                <a:avLst/>
              </a:prstGeom>
              <a:noFill/>
              <a:ln>
                <a:noFill/>
              </a:ln>
            </p:spPr>
          </p:pic>
          <p:pic>
            <p:nvPicPr>
              <p:cNvPr id="1875" name="Google Shape;1875;p183"/>
              <p:cNvPicPr preferRelativeResize="0"/>
              <p:nvPr/>
            </p:nvPicPr>
            <p:blipFill rotWithShape="1">
              <a:blip r:embed="rId3">
                <a:alphaModFix/>
              </a:blip>
              <a:srcRect b="0" l="0" r="0" t="0"/>
              <a:stretch/>
            </p:blipFill>
            <p:spPr>
              <a:xfrm>
                <a:off x="7305082" y="1914569"/>
                <a:ext cx="209018" cy="157613"/>
              </a:xfrm>
              <a:prstGeom prst="rect">
                <a:avLst/>
              </a:prstGeom>
              <a:noFill/>
              <a:ln>
                <a:noFill/>
              </a:ln>
            </p:spPr>
          </p:pic>
          <p:pic>
            <p:nvPicPr>
              <p:cNvPr id="1876" name="Google Shape;1876;p183"/>
              <p:cNvPicPr preferRelativeResize="0"/>
              <p:nvPr/>
            </p:nvPicPr>
            <p:blipFill rotWithShape="1">
              <a:blip r:embed="rId3">
                <a:alphaModFix/>
              </a:blip>
              <a:srcRect b="0" l="0" r="0" t="0"/>
              <a:stretch/>
            </p:blipFill>
            <p:spPr>
              <a:xfrm>
                <a:off x="7305082" y="2412223"/>
                <a:ext cx="209018" cy="157613"/>
              </a:xfrm>
              <a:prstGeom prst="rect">
                <a:avLst/>
              </a:prstGeom>
              <a:noFill/>
              <a:ln>
                <a:noFill/>
              </a:ln>
            </p:spPr>
          </p:pic>
          <p:pic>
            <p:nvPicPr>
              <p:cNvPr id="1877" name="Google Shape;1877;p183"/>
              <p:cNvPicPr preferRelativeResize="0"/>
              <p:nvPr/>
            </p:nvPicPr>
            <p:blipFill rotWithShape="1">
              <a:blip r:embed="rId3">
                <a:alphaModFix/>
              </a:blip>
              <a:srcRect b="0" l="0" r="0" t="0"/>
              <a:stretch/>
            </p:blipFill>
            <p:spPr>
              <a:xfrm>
                <a:off x="7303700" y="2909877"/>
                <a:ext cx="209018" cy="157613"/>
              </a:xfrm>
              <a:prstGeom prst="rect">
                <a:avLst/>
              </a:prstGeom>
              <a:noFill/>
              <a:ln>
                <a:noFill/>
              </a:ln>
            </p:spPr>
          </p:pic>
          <p:pic>
            <p:nvPicPr>
              <p:cNvPr id="1878" name="Google Shape;1878;p183"/>
              <p:cNvPicPr preferRelativeResize="0"/>
              <p:nvPr/>
            </p:nvPicPr>
            <p:blipFill rotWithShape="1">
              <a:blip r:embed="rId3">
                <a:alphaModFix/>
              </a:blip>
              <a:srcRect b="0" l="0" r="0" t="0"/>
              <a:stretch/>
            </p:blipFill>
            <p:spPr>
              <a:xfrm>
                <a:off x="7308758" y="3885776"/>
                <a:ext cx="209018" cy="157613"/>
              </a:xfrm>
              <a:prstGeom prst="rect">
                <a:avLst/>
              </a:prstGeom>
              <a:noFill/>
              <a:ln>
                <a:noFill/>
              </a:ln>
            </p:spPr>
          </p:pic>
          <p:grpSp>
            <p:nvGrpSpPr>
              <p:cNvPr id="1879" name="Google Shape;1879;p183"/>
              <p:cNvGrpSpPr/>
              <p:nvPr/>
            </p:nvGrpSpPr>
            <p:grpSpPr>
              <a:xfrm>
                <a:off x="7213852" y="856662"/>
                <a:ext cx="493420" cy="3347015"/>
                <a:chOff x="7213852" y="856662"/>
                <a:chExt cx="493420" cy="3347015"/>
              </a:xfrm>
            </p:grpSpPr>
            <p:sp>
              <p:nvSpPr>
                <p:cNvPr id="1880" name="Google Shape;1880;p183"/>
                <p:cNvSpPr txBox="1"/>
                <p:nvPr/>
              </p:nvSpPr>
              <p:spPr>
                <a:xfrm>
                  <a:off x="7213852" y="856662"/>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81" name="Google Shape;1881;p183"/>
                <p:cNvSpPr txBox="1"/>
                <p:nvPr/>
              </p:nvSpPr>
              <p:spPr>
                <a:xfrm>
                  <a:off x="7213852" y="1351164"/>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82" name="Google Shape;1882;p183"/>
                <p:cNvSpPr txBox="1"/>
                <p:nvPr/>
              </p:nvSpPr>
              <p:spPr>
                <a:xfrm>
                  <a:off x="7220984" y="1845668"/>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83" name="Google Shape;1883;p183"/>
                <p:cNvSpPr txBox="1"/>
                <p:nvPr/>
              </p:nvSpPr>
              <p:spPr>
                <a:xfrm>
                  <a:off x="7220984" y="2340172"/>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84" name="Google Shape;1884;p183"/>
                <p:cNvSpPr txBox="1"/>
                <p:nvPr/>
              </p:nvSpPr>
              <p:spPr>
                <a:xfrm>
                  <a:off x="7220869" y="2834675"/>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1885" name="Google Shape;1885;p183"/>
                <p:cNvSpPr txBox="1"/>
                <p:nvPr/>
              </p:nvSpPr>
              <p:spPr>
                <a:xfrm>
                  <a:off x="7228908" y="4118069"/>
                  <a:ext cx="478364" cy="85608"/>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grpSp>
        </p:grpSp>
        <p:sp>
          <p:nvSpPr>
            <p:cNvPr id="1886" name="Google Shape;1886;p183"/>
            <p:cNvSpPr txBox="1"/>
            <p:nvPr/>
          </p:nvSpPr>
          <p:spPr>
            <a:xfrm>
              <a:off x="3260929" y="357111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87" name="Google Shape;1887;p183"/>
            <p:cNvSpPr txBox="1"/>
            <p:nvPr/>
          </p:nvSpPr>
          <p:spPr>
            <a:xfrm>
              <a:off x="3260927" y="341763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88" name="Google Shape;1888;p183"/>
            <p:cNvSpPr txBox="1"/>
            <p:nvPr/>
          </p:nvSpPr>
          <p:spPr>
            <a:xfrm>
              <a:off x="3260571" y="349514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89" name="Google Shape;1889;p183"/>
            <p:cNvSpPr txBox="1"/>
            <p:nvPr/>
          </p:nvSpPr>
          <p:spPr>
            <a:xfrm>
              <a:off x="7016469" y="355047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90" name="Google Shape;1890;p183"/>
            <p:cNvSpPr txBox="1"/>
            <p:nvPr/>
          </p:nvSpPr>
          <p:spPr>
            <a:xfrm>
              <a:off x="7016466" y="340154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91" name="Google Shape;1891;p183"/>
            <p:cNvSpPr txBox="1"/>
            <p:nvPr/>
          </p:nvSpPr>
          <p:spPr>
            <a:xfrm>
              <a:off x="7016110" y="347450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92" name="Google Shape;1892;p183"/>
            <p:cNvSpPr/>
            <p:nvPr/>
          </p:nvSpPr>
          <p:spPr>
            <a:xfrm>
              <a:off x="6988452" y="1957428"/>
              <a:ext cx="45719" cy="2033804"/>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3" name="Google Shape;1893;p183"/>
            <p:cNvSpPr/>
            <p:nvPr/>
          </p:nvSpPr>
          <p:spPr>
            <a:xfrm>
              <a:off x="7138641" y="1957428"/>
              <a:ext cx="45719" cy="2033803"/>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94" name="Google Shape;1894;p183"/>
            <p:cNvSpPr txBox="1"/>
            <p:nvPr/>
          </p:nvSpPr>
          <p:spPr>
            <a:xfrm>
              <a:off x="7431114" y="2009417"/>
              <a:ext cx="1214289" cy="193044"/>
            </a:xfrm>
            <a:prstGeom prst="rect">
              <a:avLst/>
            </a:prstGeom>
            <a:noFill/>
            <a:ln>
              <a:noFill/>
            </a:ln>
          </p:spPr>
          <p:txBody>
            <a:bodyPr anchorCtr="0" anchor="t" bIns="76200" lIns="76200" spcFirstLastPara="1" rIns="76200" wrap="square" tIns="76200">
              <a:noAutofit/>
            </a:bodyPr>
            <a:lstStyle/>
            <a:p>
              <a:pPr indent="-63500" lvl="0" marL="254000" marR="0" rtl="0" algn="l">
                <a:lnSpc>
                  <a:spcPct val="150000"/>
                </a:lnSpc>
                <a:spcBef>
                  <a:spcPts val="0"/>
                </a:spcBef>
                <a:spcAft>
                  <a:spcPts val="0"/>
                </a:spcAft>
                <a:buClr>
                  <a:srgbClr val="000000"/>
                </a:buClr>
                <a:buSzPts val="1200"/>
                <a:buFont typeface="Arial"/>
                <a:buNone/>
              </a:pPr>
              <a:r>
                <a:t/>
              </a:r>
              <a:endParaRPr b="0" i="0" sz="1500" u="none" cap="none" strike="noStrike">
                <a:solidFill>
                  <a:schemeClr val="lt1"/>
                </a:solidFill>
                <a:latin typeface="Arial"/>
                <a:ea typeface="Arial"/>
                <a:cs typeface="Arial"/>
                <a:sym typeface="Arial"/>
              </a:endParaRPr>
            </a:p>
          </p:txBody>
        </p:sp>
        <p:cxnSp>
          <p:nvCxnSpPr>
            <p:cNvPr id="1895" name="Google Shape;1895;p183"/>
            <p:cNvCxnSpPr>
              <a:endCxn id="1867" idx="1"/>
            </p:cNvCxnSpPr>
            <p:nvPr/>
          </p:nvCxnSpPr>
          <p:spPr>
            <a:xfrm flipH="1" rot="10800000">
              <a:off x="2878571" y="2332515"/>
              <a:ext cx="332700" cy="17100"/>
            </a:xfrm>
            <a:prstGeom prst="straightConnector1">
              <a:avLst/>
            </a:prstGeom>
            <a:noFill/>
            <a:ln cap="flat" cmpd="sng" w="38100">
              <a:solidFill>
                <a:srgbClr val="595959"/>
              </a:solidFill>
              <a:prstDash val="solid"/>
              <a:round/>
              <a:headEnd len="sm" w="sm" type="none"/>
              <a:tailEnd len="lg" w="lg" type="triangle"/>
            </a:ln>
          </p:spPr>
        </p:cxnSp>
        <p:cxnSp>
          <p:nvCxnSpPr>
            <p:cNvPr id="1896" name="Google Shape;1896;p183"/>
            <p:cNvCxnSpPr/>
            <p:nvPr/>
          </p:nvCxnSpPr>
          <p:spPr>
            <a:xfrm flipH="1" rot="10800000">
              <a:off x="2836505" y="3359196"/>
              <a:ext cx="399636" cy="5849"/>
            </a:xfrm>
            <a:prstGeom prst="straightConnector1">
              <a:avLst/>
            </a:prstGeom>
            <a:noFill/>
            <a:ln cap="flat" cmpd="sng" w="38100">
              <a:solidFill>
                <a:srgbClr val="595959"/>
              </a:solidFill>
              <a:prstDash val="solid"/>
              <a:round/>
              <a:headEnd len="sm" w="sm" type="none"/>
              <a:tailEnd len="lg" w="lg" type="triangle"/>
            </a:ln>
          </p:spPr>
        </p:cxnSp>
        <p:cxnSp>
          <p:nvCxnSpPr>
            <p:cNvPr id="1897" name="Google Shape;1897;p183"/>
            <p:cNvCxnSpPr/>
            <p:nvPr/>
          </p:nvCxnSpPr>
          <p:spPr>
            <a:xfrm flipH="1" rot="10800000">
              <a:off x="7167305" y="3375802"/>
              <a:ext cx="350806" cy="9819"/>
            </a:xfrm>
            <a:prstGeom prst="straightConnector1">
              <a:avLst/>
            </a:prstGeom>
            <a:noFill/>
            <a:ln cap="flat" cmpd="sng" w="38100">
              <a:solidFill>
                <a:srgbClr val="595959"/>
              </a:solidFill>
              <a:prstDash val="solid"/>
              <a:round/>
              <a:headEnd len="sm" w="sm" type="none"/>
              <a:tailEnd len="lg" w="lg" type="triangle"/>
            </a:ln>
          </p:spPr>
        </p:cxnSp>
        <p:sp>
          <p:nvSpPr>
            <p:cNvPr id="1898" name="Google Shape;1898;p183"/>
            <p:cNvSpPr txBox="1"/>
            <p:nvPr/>
          </p:nvSpPr>
          <p:spPr>
            <a:xfrm flipH="1">
              <a:off x="9008035" y="2256947"/>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899" name="Google Shape;1899;p183"/>
            <p:cNvSpPr txBox="1"/>
            <p:nvPr/>
          </p:nvSpPr>
          <p:spPr>
            <a:xfrm flipH="1">
              <a:off x="9004638" y="3714048"/>
              <a:ext cx="655319" cy="548989"/>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800"/>
                <a:buFont typeface="Arial"/>
                <a:buNone/>
              </a:pPr>
              <a:r>
                <a:rPr b="0" i="0" lang="en" sz="8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00" name="Google Shape;1900;p183"/>
            <p:cNvSpPr txBox="1"/>
            <p:nvPr/>
          </p:nvSpPr>
          <p:spPr>
            <a:xfrm flipH="1">
              <a:off x="8996033" y="1982101"/>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01" name="Google Shape;1901;p183"/>
            <p:cNvSpPr txBox="1"/>
            <p:nvPr/>
          </p:nvSpPr>
          <p:spPr>
            <a:xfrm flipH="1">
              <a:off x="8977129" y="1767414"/>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02" name="Google Shape;1902;p183"/>
            <p:cNvSpPr txBox="1"/>
            <p:nvPr/>
          </p:nvSpPr>
          <p:spPr>
            <a:xfrm flipH="1">
              <a:off x="9036153" y="2735014"/>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03" name="Google Shape;1903;p183"/>
            <p:cNvSpPr/>
            <p:nvPr/>
          </p:nvSpPr>
          <p:spPr>
            <a:xfrm>
              <a:off x="1317792" y="1574455"/>
              <a:ext cx="1561332" cy="355023"/>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 Data</a:t>
              </a:r>
              <a:endParaRPr b="0" i="0" sz="1500" u="none" cap="none" strike="noStrike">
                <a:solidFill>
                  <a:schemeClr val="lt1"/>
                </a:solidFill>
                <a:latin typeface="Arial"/>
                <a:ea typeface="Arial"/>
                <a:cs typeface="Arial"/>
                <a:sym typeface="Arial"/>
              </a:endParaRPr>
            </a:p>
          </p:txBody>
        </p:sp>
        <p:sp>
          <p:nvSpPr>
            <p:cNvPr id="1904" name="Google Shape;1904;p183"/>
            <p:cNvSpPr/>
            <p:nvPr/>
          </p:nvSpPr>
          <p:spPr>
            <a:xfrm>
              <a:off x="7472082" y="1572378"/>
              <a:ext cx="1588127" cy="355023"/>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Reconstructed Data</a:t>
              </a:r>
              <a:endParaRPr b="0" i="0" sz="1500" u="none" cap="none" strike="noStrike">
                <a:solidFill>
                  <a:schemeClr val="lt1"/>
                </a:solidFill>
                <a:latin typeface="Arial"/>
                <a:ea typeface="Arial"/>
                <a:cs typeface="Arial"/>
                <a:sym typeface="Arial"/>
              </a:endParaRPr>
            </a:p>
          </p:txBody>
        </p:sp>
        <p:sp>
          <p:nvSpPr>
            <p:cNvPr id="1905" name="Google Shape;1905;p183"/>
            <p:cNvSpPr txBox="1"/>
            <p:nvPr/>
          </p:nvSpPr>
          <p:spPr>
            <a:xfrm>
              <a:off x="5401852" y="1572102"/>
              <a:ext cx="1486657" cy="1997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000"/>
                <a:buFont typeface="Calibri"/>
                <a:buNone/>
              </a:pPr>
              <a:r>
                <a:rPr b="0" i="0" lang="en" sz="1000" u="none" cap="none" strike="noStrike">
                  <a:solidFill>
                    <a:schemeClr val="lt1"/>
                  </a:solidFill>
                  <a:latin typeface="Calibri"/>
                  <a:ea typeface="Calibri"/>
                  <a:cs typeface="Calibri"/>
                  <a:sym typeface="Calibri"/>
                </a:rPr>
                <a:t>Decoder-Net</a:t>
              </a:r>
              <a:endParaRPr b="0" baseline="-25000" i="1" sz="1000" u="none" cap="none" strike="noStrike">
                <a:solidFill>
                  <a:schemeClr val="lt1"/>
                </a:solidFill>
                <a:latin typeface="Calibri"/>
                <a:ea typeface="Calibri"/>
                <a:cs typeface="Calibri"/>
                <a:sym typeface="Calibri"/>
              </a:endParaRPr>
            </a:p>
          </p:txBody>
        </p:sp>
      </p:grpSp>
      <p:sp>
        <p:nvSpPr>
          <p:cNvPr id="1906" name="Google Shape;1906;p183"/>
          <p:cNvSpPr/>
          <p:nvPr/>
        </p:nvSpPr>
        <p:spPr>
          <a:xfrm>
            <a:off x="3077649" y="3657359"/>
            <a:ext cx="2938687" cy="701990"/>
          </a:xfrm>
          <a:prstGeom prst="rect">
            <a:avLst/>
          </a:prstGeom>
          <a:solidFill>
            <a:srgbClr val="F2F2F2"/>
          </a:solidFill>
          <a:ln cap="flat" cmpd="sng" w="9525">
            <a:solidFill>
              <a:srgbClr val="F2F2F2"/>
            </a:solidFill>
            <a:prstDash val="solid"/>
            <a:round/>
            <a:headEnd len="sm" w="sm" type="none"/>
            <a:tailEnd len="sm" w="sm" type="none"/>
          </a:ln>
        </p:spPr>
        <p:txBody>
          <a:bodyPr anchorCtr="0" anchor="t" bIns="38075" lIns="76200" spcFirstLastPara="1" rIns="76200" wrap="square" tIns="38075">
            <a:noAutofit/>
          </a:bodyPr>
          <a:lstStyle/>
          <a:p>
            <a:pPr indent="-133350" lvl="0" marL="190500" marR="0" rtl="0" algn="l">
              <a:lnSpc>
                <a:spcPct val="100000"/>
              </a:lnSpc>
              <a:spcBef>
                <a:spcPts val="0"/>
              </a:spcBef>
              <a:spcAft>
                <a:spcPts val="0"/>
              </a:spcAft>
              <a:buClr>
                <a:srgbClr val="434343"/>
              </a:buClr>
              <a:buSzPts val="1500"/>
              <a:buFont typeface="Arial"/>
              <a:buChar char="•"/>
            </a:pPr>
            <a:r>
              <a:rPr b="0" i="0" lang="en" sz="1000" u="none" cap="none" strike="noStrike">
                <a:solidFill>
                  <a:srgbClr val="434343"/>
                </a:solidFill>
                <a:latin typeface="Calibri"/>
                <a:ea typeface="Calibri"/>
                <a:cs typeface="Calibri"/>
                <a:sym typeface="Calibri"/>
              </a:rPr>
              <a:t>Mean-Squared Error (MSE)</a:t>
            </a:r>
            <a:endParaRPr b="0" i="0" sz="1500" u="none" cap="none" strike="noStrike">
              <a:solidFill>
                <a:schemeClr val="lt1"/>
              </a:solidFill>
              <a:latin typeface="Arial"/>
              <a:ea typeface="Arial"/>
              <a:cs typeface="Arial"/>
              <a:sym typeface="Arial"/>
            </a:endParaRPr>
          </a:p>
          <a:p>
            <a:pPr indent="-139700" lvl="0" marL="190500" marR="0" rtl="0" algn="l">
              <a:lnSpc>
                <a:spcPct val="100000"/>
              </a:lnSpc>
              <a:spcBef>
                <a:spcPts val="0"/>
              </a:spcBef>
              <a:spcAft>
                <a:spcPts val="0"/>
              </a:spcAft>
              <a:buClr>
                <a:srgbClr val="434343"/>
              </a:buClr>
              <a:buSzPts val="1500"/>
              <a:buFont typeface="Arial"/>
              <a:buNone/>
            </a:pPr>
            <a:r>
              <a:t/>
            </a:r>
            <a:endParaRPr b="0" i="0" sz="1000" u="none" cap="none" strike="noStrike">
              <a:solidFill>
                <a:srgbClr val="434343"/>
              </a:solidFill>
              <a:latin typeface="Calibri"/>
              <a:ea typeface="Calibri"/>
              <a:cs typeface="Calibri"/>
              <a:sym typeface="Calibri"/>
            </a:endParaRPr>
          </a:p>
          <a:p>
            <a:pPr indent="-139700" lvl="0" marL="190500" marR="0" rtl="0" algn="l">
              <a:lnSpc>
                <a:spcPct val="100000"/>
              </a:lnSpc>
              <a:spcBef>
                <a:spcPts val="0"/>
              </a:spcBef>
              <a:spcAft>
                <a:spcPts val="0"/>
              </a:spcAft>
              <a:buClr>
                <a:srgbClr val="434343"/>
              </a:buClr>
              <a:buSzPts val="1500"/>
              <a:buFont typeface="Arial"/>
              <a:buNone/>
            </a:pPr>
            <a:r>
              <a:t/>
            </a:r>
            <a:endParaRPr b="0" i="0" sz="1000" u="none" cap="none" strike="noStrike">
              <a:solidFill>
                <a:srgbClr val="434343"/>
              </a:solidFill>
              <a:latin typeface="Calibri"/>
              <a:ea typeface="Calibri"/>
              <a:cs typeface="Calibri"/>
              <a:sym typeface="Calibri"/>
            </a:endParaRPr>
          </a:p>
          <a:p>
            <a:pPr indent="-38100" lvl="0" marL="190500" marR="0" rtl="0" algn="l">
              <a:lnSpc>
                <a:spcPct val="100000"/>
              </a:lnSpc>
              <a:spcBef>
                <a:spcPts val="0"/>
              </a:spcBef>
              <a:spcAft>
                <a:spcPts val="0"/>
              </a:spcAft>
              <a:buClr>
                <a:srgbClr val="434343"/>
              </a:buClr>
              <a:buSzPts val="1500"/>
              <a:buFont typeface="Arial"/>
              <a:buNone/>
            </a:pPr>
            <a:r>
              <a:t/>
            </a:r>
            <a:endParaRPr b="0" i="0" sz="500" u="none" cap="none" strike="noStrike">
              <a:solidFill>
                <a:srgbClr val="434343"/>
              </a:solidFill>
              <a:latin typeface="Calibri"/>
              <a:ea typeface="Calibri"/>
              <a:cs typeface="Calibri"/>
              <a:sym typeface="Calibri"/>
            </a:endParaRPr>
          </a:p>
          <a:p>
            <a:pPr indent="0" lvl="0" marL="50800" marR="0" rtl="0" algn="l">
              <a:lnSpc>
                <a:spcPct val="10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907" name="Google Shape;1907;p183"/>
          <p:cNvSpPr/>
          <p:nvPr/>
        </p:nvSpPr>
        <p:spPr>
          <a:xfrm>
            <a:off x="3077649" y="3457517"/>
            <a:ext cx="2936144" cy="209982"/>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l">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Reconstruction Error</a:t>
            </a:r>
            <a:endParaRPr b="0" i="0" sz="1000" u="none" cap="none" strike="noStrike">
              <a:solidFill>
                <a:srgbClr val="FFFFFF"/>
              </a:solidFill>
              <a:latin typeface="Calibri"/>
              <a:ea typeface="Calibri"/>
              <a:cs typeface="Calibri"/>
              <a:sym typeface="Calibri"/>
            </a:endParaRPr>
          </a:p>
        </p:txBody>
      </p:sp>
      <p:cxnSp>
        <p:nvCxnSpPr>
          <p:cNvPr id="1908" name="Google Shape;1908;p183"/>
          <p:cNvCxnSpPr>
            <a:endCxn id="1906" idx="1"/>
          </p:cNvCxnSpPr>
          <p:nvPr/>
        </p:nvCxnSpPr>
        <p:spPr>
          <a:xfrm>
            <a:off x="1913349" y="3431454"/>
            <a:ext cx="1164300" cy="5769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1909" name="Google Shape;1909;p183"/>
          <p:cNvCxnSpPr>
            <a:endCxn id="1906" idx="3"/>
          </p:cNvCxnSpPr>
          <p:nvPr/>
        </p:nvCxnSpPr>
        <p:spPr>
          <a:xfrm flipH="1">
            <a:off x="6016336" y="3397254"/>
            <a:ext cx="1040400" cy="611100"/>
          </a:xfrm>
          <a:prstGeom prst="bentConnector3">
            <a:avLst>
              <a:gd fmla="val 50000" name="adj1"/>
            </a:avLst>
          </a:prstGeom>
          <a:noFill/>
          <a:ln cap="flat" cmpd="sng" w="9525">
            <a:solidFill>
              <a:schemeClr val="dk1"/>
            </a:solidFill>
            <a:prstDash val="solid"/>
            <a:round/>
            <a:headEnd len="sm" w="sm" type="none"/>
            <a:tailEnd len="med" w="med" type="triangle"/>
          </a:ln>
        </p:spPr>
      </p:cxnSp>
      <p:pic>
        <p:nvPicPr>
          <p:cNvPr id="1910" name="Google Shape;1910;p183"/>
          <p:cNvPicPr preferRelativeResize="0"/>
          <p:nvPr/>
        </p:nvPicPr>
        <p:blipFill rotWithShape="1">
          <a:blip r:embed="rId4">
            <a:alphaModFix/>
          </a:blip>
          <a:srcRect b="0" l="0" r="0" t="0"/>
          <a:stretch/>
        </p:blipFill>
        <p:spPr>
          <a:xfrm>
            <a:off x="3356663" y="3880659"/>
            <a:ext cx="1577717" cy="330000"/>
          </a:xfrm>
          <a:prstGeom prst="rect">
            <a:avLst/>
          </a:prstGeom>
          <a:noFill/>
          <a:ln>
            <a:noFill/>
          </a:ln>
        </p:spPr>
      </p:pic>
      <p:sp>
        <p:nvSpPr>
          <p:cNvPr id="1911" name="Google Shape;1911;p183"/>
          <p:cNvSpPr txBox="1"/>
          <p:nvPr/>
        </p:nvSpPr>
        <p:spPr>
          <a:xfrm>
            <a:off x="1548124" y="3612790"/>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1912" name="Google Shape;1912;p183"/>
          <p:cNvSpPr txBox="1"/>
          <p:nvPr/>
        </p:nvSpPr>
        <p:spPr>
          <a:xfrm>
            <a:off x="7056854" y="3633400"/>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pic>
        <p:nvPicPr>
          <p:cNvPr id="1913" name="Google Shape;1913;p183"/>
          <p:cNvPicPr preferRelativeResize="0"/>
          <p:nvPr/>
        </p:nvPicPr>
        <p:blipFill rotWithShape="1">
          <a:blip r:embed="rId3">
            <a:alphaModFix/>
          </a:blip>
          <a:srcRect b="0" l="0" r="0" t="0"/>
          <a:stretch/>
        </p:blipFill>
        <p:spPr>
          <a:xfrm>
            <a:off x="7120467" y="3680207"/>
            <a:ext cx="151104" cy="113943"/>
          </a:xfrm>
          <a:prstGeom prst="rect">
            <a:avLst/>
          </a:prstGeom>
          <a:noFill/>
          <a:ln>
            <a:noFill/>
          </a:ln>
        </p:spPr>
      </p:pic>
      <p:graphicFrame>
        <p:nvGraphicFramePr>
          <p:cNvPr id="1914" name="Google Shape;1914;p183"/>
          <p:cNvGraphicFramePr/>
          <p:nvPr/>
        </p:nvGraphicFramePr>
        <p:xfrm>
          <a:off x="1267970" y="1501206"/>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cxnSp>
        <p:nvCxnSpPr>
          <p:cNvPr id="1915" name="Google Shape;1915;p183"/>
          <p:cNvCxnSpPr/>
          <p:nvPr/>
        </p:nvCxnSpPr>
        <p:spPr>
          <a:xfrm>
            <a:off x="6165595" y="1953053"/>
            <a:ext cx="269307" cy="0"/>
          </a:xfrm>
          <a:prstGeom prst="straightConnector1">
            <a:avLst/>
          </a:prstGeom>
          <a:noFill/>
          <a:ln cap="flat" cmpd="sng" w="38100">
            <a:solidFill>
              <a:srgbClr val="595959"/>
            </a:solidFill>
            <a:prstDash val="solid"/>
            <a:round/>
            <a:headEnd len="sm" w="sm" type="none"/>
            <a:tailEnd len="lg" w="lg" type="triangle"/>
          </a:ln>
        </p:spPr>
      </p:cxnSp>
      <p:graphicFrame>
        <p:nvGraphicFramePr>
          <p:cNvPr id="1916" name="Google Shape;1916;p183"/>
          <p:cNvGraphicFramePr/>
          <p:nvPr/>
        </p:nvGraphicFramePr>
        <p:xfrm>
          <a:off x="6411448" y="1466867"/>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2"/>
                          </a:solidFill>
                        </a:rPr>
                        <a:t>1</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1917" name="Google Shape;1917;p183"/>
          <p:cNvSpPr txBox="1"/>
          <p:nvPr/>
        </p:nvSpPr>
        <p:spPr>
          <a:xfrm flipH="1">
            <a:off x="7687336" y="1939463"/>
            <a:ext cx="546099" cy="457491"/>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800"/>
              <a:buFont typeface="Arial"/>
              <a:buNone/>
            </a:pPr>
            <a:r>
              <a:rPr b="0" i="0" lang="en" sz="8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1" name="Shape 1921"/>
        <p:cNvGrpSpPr/>
        <p:nvPr/>
      </p:nvGrpSpPr>
      <p:grpSpPr>
        <a:xfrm>
          <a:off x="0" y="0"/>
          <a:ext cx="0" cy="0"/>
          <a:chOff x="0" y="0"/>
          <a:chExt cx="0" cy="0"/>
        </a:xfrm>
      </p:grpSpPr>
      <p:sp>
        <p:nvSpPr>
          <p:cNvPr id="1922" name="Google Shape;1922;p184"/>
          <p:cNvSpPr txBox="1"/>
          <p:nvPr>
            <p:ph type="title"/>
          </p:nvPr>
        </p:nvSpPr>
        <p:spPr>
          <a:xfrm>
            <a:off x="22107" y="-51599"/>
            <a:ext cx="9144000" cy="994173"/>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lang="en">
                <a:latin typeface="Calibri"/>
                <a:ea typeface="Calibri"/>
                <a:cs typeface="Calibri"/>
                <a:sym typeface="Calibri"/>
              </a:rPr>
              <a:t>AUTOENCODER RECONSTRUCTION ERROR</a:t>
            </a:r>
            <a:endParaRPr b="1" i="0" sz="3000" u="none" cap="none" strike="noStrike">
              <a:solidFill>
                <a:schemeClr val="dk2"/>
              </a:solidFill>
              <a:latin typeface="Calibri"/>
              <a:ea typeface="Calibri"/>
              <a:cs typeface="Calibri"/>
              <a:sym typeface="Calibri"/>
            </a:endParaRPr>
          </a:p>
        </p:txBody>
      </p:sp>
      <p:grpSp>
        <p:nvGrpSpPr>
          <p:cNvPr id="1923" name="Google Shape;1923;p184"/>
          <p:cNvGrpSpPr/>
          <p:nvPr/>
        </p:nvGrpSpPr>
        <p:grpSpPr>
          <a:xfrm>
            <a:off x="1344145" y="1035197"/>
            <a:ext cx="6999727" cy="2243255"/>
            <a:chOff x="1317792" y="1571131"/>
            <a:chExt cx="8399672" cy="2691906"/>
          </a:xfrm>
        </p:grpSpPr>
        <p:sp>
          <p:nvSpPr>
            <p:cNvPr id="1924" name="Google Shape;1924;p184"/>
            <p:cNvSpPr txBox="1"/>
            <p:nvPr/>
          </p:nvSpPr>
          <p:spPr>
            <a:xfrm>
              <a:off x="3617357" y="3102863"/>
              <a:ext cx="239455" cy="45968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25" name="Google Shape;1925;p184"/>
            <p:cNvSpPr/>
            <p:nvPr/>
          </p:nvSpPr>
          <p:spPr>
            <a:xfrm>
              <a:off x="3554140" y="1833509"/>
              <a:ext cx="1875518" cy="2185424"/>
            </a:xfrm>
            <a:prstGeom prst="rect">
              <a:avLst/>
            </a:prstGeom>
            <a:noFill/>
            <a:ln cap="flat" cmpd="sng" w="9525">
              <a:solidFill>
                <a:srgbClr val="595959"/>
              </a:solidFill>
              <a:prstDash val="dash"/>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900"/>
                <a:buFont typeface="Arial"/>
                <a:buNone/>
              </a:pPr>
              <a:r>
                <a:t/>
              </a:r>
              <a:endParaRPr b="1" i="0" sz="1200" u="none" cap="none" strike="noStrike">
                <a:solidFill>
                  <a:srgbClr val="000000"/>
                </a:solidFill>
                <a:latin typeface="Arial"/>
                <a:ea typeface="Arial"/>
                <a:cs typeface="Arial"/>
                <a:sym typeface="Arial"/>
              </a:endParaRPr>
            </a:p>
          </p:txBody>
        </p:sp>
        <p:sp>
          <p:nvSpPr>
            <p:cNvPr id="1926" name="Google Shape;1926;p184"/>
            <p:cNvSpPr/>
            <p:nvPr/>
          </p:nvSpPr>
          <p:spPr>
            <a:xfrm>
              <a:off x="3617357" y="196224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27" name="Google Shape;1927;p184"/>
            <p:cNvSpPr/>
            <p:nvPr/>
          </p:nvSpPr>
          <p:spPr>
            <a:xfrm>
              <a:off x="3617357" y="227138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28" name="Google Shape;1928;p184"/>
            <p:cNvSpPr/>
            <p:nvPr/>
          </p:nvSpPr>
          <p:spPr>
            <a:xfrm>
              <a:off x="3617357" y="258052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29" name="Google Shape;1929;p184"/>
            <p:cNvSpPr/>
            <p:nvPr/>
          </p:nvSpPr>
          <p:spPr>
            <a:xfrm>
              <a:off x="3617357" y="288966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0" name="Google Shape;1930;p184"/>
            <p:cNvSpPr/>
            <p:nvPr/>
          </p:nvSpPr>
          <p:spPr>
            <a:xfrm>
              <a:off x="3617357" y="3730557"/>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1" name="Google Shape;1931;p184"/>
            <p:cNvSpPr/>
            <p:nvPr/>
          </p:nvSpPr>
          <p:spPr>
            <a:xfrm>
              <a:off x="5098020" y="2335768"/>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2" name="Google Shape;1932;p184"/>
            <p:cNvSpPr/>
            <p:nvPr/>
          </p:nvSpPr>
          <p:spPr>
            <a:xfrm>
              <a:off x="5098020" y="2644908"/>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3" name="Google Shape;1933;p184"/>
            <p:cNvSpPr/>
            <p:nvPr/>
          </p:nvSpPr>
          <p:spPr>
            <a:xfrm>
              <a:off x="5098020" y="3240374"/>
              <a:ext cx="239455" cy="237791"/>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4" name="Google Shape;1934;p184"/>
            <p:cNvSpPr/>
            <p:nvPr/>
          </p:nvSpPr>
          <p:spPr>
            <a:xfrm>
              <a:off x="6564112" y="195408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5" name="Google Shape;1935;p184"/>
            <p:cNvSpPr/>
            <p:nvPr/>
          </p:nvSpPr>
          <p:spPr>
            <a:xfrm>
              <a:off x="6564112" y="226322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6" name="Google Shape;1936;p184"/>
            <p:cNvSpPr/>
            <p:nvPr/>
          </p:nvSpPr>
          <p:spPr>
            <a:xfrm>
              <a:off x="6564112" y="257236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7" name="Google Shape;1937;p184"/>
            <p:cNvSpPr/>
            <p:nvPr/>
          </p:nvSpPr>
          <p:spPr>
            <a:xfrm>
              <a:off x="6564112" y="2881505"/>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8" name="Google Shape;1938;p184"/>
            <p:cNvSpPr/>
            <p:nvPr/>
          </p:nvSpPr>
          <p:spPr>
            <a:xfrm>
              <a:off x="6564112" y="373508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39" name="Google Shape;1939;p184"/>
            <p:cNvSpPr txBox="1"/>
            <p:nvPr/>
          </p:nvSpPr>
          <p:spPr>
            <a:xfrm>
              <a:off x="3554140" y="1571131"/>
              <a:ext cx="1486657" cy="1997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000"/>
                <a:buFont typeface="Calibri"/>
                <a:buNone/>
              </a:pPr>
              <a:r>
                <a:rPr b="0" i="0" lang="en" sz="1000" u="none" cap="none" strike="noStrike">
                  <a:solidFill>
                    <a:schemeClr val="lt1"/>
                  </a:solidFill>
                  <a:latin typeface="Calibri"/>
                  <a:ea typeface="Calibri"/>
                  <a:cs typeface="Calibri"/>
                  <a:sym typeface="Calibri"/>
                </a:rPr>
                <a:t>Encoder-Net</a:t>
              </a:r>
              <a:endParaRPr b="0" baseline="-25000" i="1" sz="1000" u="none" cap="none" strike="noStrike">
                <a:solidFill>
                  <a:schemeClr val="lt1"/>
                </a:solidFill>
                <a:latin typeface="Calibri"/>
                <a:ea typeface="Calibri"/>
                <a:cs typeface="Calibri"/>
                <a:sym typeface="Calibri"/>
              </a:endParaRPr>
            </a:p>
          </p:txBody>
        </p:sp>
        <p:cxnSp>
          <p:nvCxnSpPr>
            <p:cNvPr id="1940" name="Google Shape;1940;p184"/>
            <p:cNvCxnSpPr/>
            <p:nvPr/>
          </p:nvCxnSpPr>
          <p:spPr>
            <a:xfrm flipH="1" rot="10800000">
              <a:off x="3856920" y="2246376"/>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941" name="Google Shape;1941;p184"/>
            <p:cNvCxnSpPr/>
            <p:nvPr/>
          </p:nvCxnSpPr>
          <p:spPr>
            <a:xfrm flipH="1" rot="10800000">
              <a:off x="3856920" y="2246350"/>
              <a:ext cx="279950" cy="453024"/>
            </a:xfrm>
            <a:prstGeom prst="straightConnector1">
              <a:avLst/>
            </a:prstGeom>
            <a:noFill/>
            <a:ln cap="flat" cmpd="sng" w="9525">
              <a:solidFill>
                <a:srgbClr val="595959"/>
              </a:solidFill>
              <a:prstDash val="solid"/>
              <a:round/>
              <a:headEnd len="sm" w="sm" type="none"/>
              <a:tailEnd len="lg" w="lg" type="triangle"/>
            </a:ln>
          </p:spPr>
        </p:cxnSp>
        <p:cxnSp>
          <p:nvCxnSpPr>
            <p:cNvPr id="1942" name="Google Shape;1942;p184"/>
            <p:cNvCxnSpPr/>
            <p:nvPr/>
          </p:nvCxnSpPr>
          <p:spPr>
            <a:xfrm flipH="1" rot="10800000">
              <a:off x="3856920" y="2246510"/>
              <a:ext cx="279950" cy="762004"/>
            </a:xfrm>
            <a:prstGeom prst="straightConnector1">
              <a:avLst/>
            </a:prstGeom>
            <a:noFill/>
            <a:ln cap="flat" cmpd="sng" w="9525">
              <a:solidFill>
                <a:srgbClr val="595959"/>
              </a:solidFill>
              <a:prstDash val="solid"/>
              <a:round/>
              <a:headEnd len="sm" w="sm" type="none"/>
              <a:tailEnd len="lg" w="lg" type="triangle"/>
            </a:ln>
          </p:spPr>
        </p:cxnSp>
        <p:cxnSp>
          <p:nvCxnSpPr>
            <p:cNvPr id="1943" name="Google Shape;1943;p184"/>
            <p:cNvCxnSpPr/>
            <p:nvPr/>
          </p:nvCxnSpPr>
          <p:spPr>
            <a:xfrm>
              <a:off x="3856920" y="2081094"/>
              <a:ext cx="279950" cy="474473"/>
            </a:xfrm>
            <a:prstGeom prst="straightConnector1">
              <a:avLst/>
            </a:prstGeom>
            <a:noFill/>
            <a:ln cap="flat" cmpd="sng" w="9525">
              <a:solidFill>
                <a:srgbClr val="595959"/>
              </a:solidFill>
              <a:prstDash val="solid"/>
              <a:round/>
              <a:headEnd len="sm" w="sm" type="none"/>
              <a:tailEnd len="lg" w="lg" type="triangle"/>
            </a:ln>
          </p:spPr>
        </p:cxnSp>
        <p:cxnSp>
          <p:nvCxnSpPr>
            <p:cNvPr id="1944" name="Google Shape;1944;p184"/>
            <p:cNvCxnSpPr/>
            <p:nvPr/>
          </p:nvCxnSpPr>
          <p:spPr>
            <a:xfrm>
              <a:off x="3856920" y="2390234"/>
              <a:ext cx="279950" cy="165307"/>
            </a:xfrm>
            <a:prstGeom prst="straightConnector1">
              <a:avLst/>
            </a:prstGeom>
            <a:noFill/>
            <a:ln cap="flat" cmpd="sng" w="9525">
              <a:solidFill>
                <a:srgbClr val="595959"/>
              </a:solidFill>
              <a:prstDash val="solid"/>
              <a:round/>
              <a:headEnd len="sm" w="sm" type="none"/>
              <a:tailEnd len="lg" w="lg" type="triangle"/>
            </a:ln>
          </p:spPr>
        </p:cxnSp>
        <p:cxnSp>
          <p:nvCxnSpPr>
            <p:cNvPr id="1945" name="Google Shape;1945;p184"/>
            <p:cNvCxnSpPr/>
            <p:nvPr/>
          </p:nvCxnSpPr>
          <p:spPr>
            <a:xfrm>
              <a:off x="3856920" y="2390234"/>
              <a:ext cx="279950" cy="474473"/>
            </a:xfrm>
            <a:prstGeom prst="straightConnector1">
              <a:avLst/>
            </a:prstGeom>
            <a:noFill/>
            <a:ln cap="flat" cmpd="sng" w="9525">
              <a:solidFill>
                <a:srgbClr val="595959"/>
              </a:solidFill>
              <a:prstDash val="solid"/>
              <a:round/>
              <a:headEnd len="sm" w="sm" type="none"/>
              <a:tailEnd len="lg" w="lg" type="triangle"/>
            </a:ln>
          </p:spPr>
        </p:cxnSp>
        <p:cxnSp>
          <p:nvCxnSpPr>
            <p:cNvPr id="1946" name="Google Shape;1946;p184"/>
            <p:cNvCxnSpPr/>
            <p:nvPr/>
          </p:nvCxnSpPr>
          <p:spPr>
            <a:xfrm>
              <a:off x="3856920" y="2081094"/>
              <a:ext cx="279950" cy="783639"/>
            </a:xfrm>
            <a:prstGeom prst="straightConnector1">
              <a:avLst/>
            </a:prstGeom>
            <a:noFill/>
            <a:ln cap="flat" cmpd="sng" w="9525">
              <a:solidFill>
                <a:srgbClr val="595959"/>
              </a:solidFill>
              <a:prstDash val="solid"/>
              <a:round/>
              <a:headEnd len="sm" w="sm" type="none"/>
              <a:tailEnd len="lg" w="lg" type="triangle"/>
            </a:ln>
          </p:spPr>
        </p:cxnSp>
        <p:cxnSp>
          <p:nvCxnSpPr>
            <p:cNvPr id="1947" name="Google Shape;1947;p184"/>
            <p:cNvCxnSpPr/>
            <p:nvPr/>
          </p:nvCxnSpPr>
          <p:spPr>
            <a:xfrm>
              <a:off x="3856920" y="2699374"/>
              <a:ext cx="279950" cy="165307"/>
            </a:xfrm>
            <a:prstGeom prst="straightConnector1">
              <a:avLst/>
            </a:prstGeom>
            <a:noFill/>
            <a:ln cap="flat" cmpd="sng" w="9525">
              <a:solidFill>
                <a:srgbClr val="595959"/>
              </a:solidFill>
              <a:prstDash val="solid"/>
              <a:round/>
              <a:headEnd len="sm" w="sm" type="none"/>
              <a:tailEnd len="lg" w="lg" type="triangle"/>
            </a:ln>
          </p:spPr>
        </p:cxnSp>
        <p:cxnSp>
          <p:nvCxnSpPr>
            <p:cNvPr id="1948" name="Google Shape;1948;p184"/>
            <p:cNvCxnSpPr/>
            <p:nvPr/>
          </p:nvCxnSpPr>
          <p:spPr>
            <a:xfrm flipH="1" rot="10800000">
              <a:off x="3856920" y="2864656"/>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949" name="Google Shape;1949;p184"/>
            <p:cNvCxnSpPr/>
            <p:nvPr/>
          </p:nvCxnSpPr>
          <p:spPr>
            <a:xfrm flipH="1" rot="10800000">
              <a:off x="3856920" y="2555491"/>
              <a:ext cx="279950" cy="453024"/>
            </a:xfrm>
            <a:prstGeom prst="straightConnector1">
              <a:avLst/>
            </a:prstGeom>
            <a:noFill/>
            <a:ln cap="flat" cmpd="sng" w="9525">
              <a:solidFill>
                <a:srgbClr val="595959"/>
              </a:solidFill>
              <a:prstDash val="solid"/>
              <a:round/>
              <a:headEnd len="sm" w="sm" type="none"/>
              <a:tailEnd len="lg" w="lg" type="triangle"/>
            </a:ln>
          </p:spPr>
        </p:cxnSp>
        <p:cxnSp>
          <p:nvCxnSpPr>
            <p:cNvPr id="1950" name="Google Shape;1950;p184"/>
            <p:cNvCxnSpPr/>
            <p:nvPr/>
          </p:nvCxnSpPr>
          <p:spPr>
            <a:xfrm flipH="1">
              <a:off x="3491156" y="2081143"/>
              <a:ext cx="127956" cy="370"/>
            </a:xfrm>
            <a:prstGeom prst="straightConnector1">
              <a:avLst/>
            </a:prstGeom>
            <a:noFill/>
            <a:ln cap="flat" cmpd="sng" w="9525">
              <a:solidFill>
                <a:srgbClr val="595959"/>
              </a:solidFill>
              <a:prstDash val="solid"/>
              <a:round/>
              <a:headEnd len="sm" w="sm" type="none"/>
              <a:tailEnd len="sm" w="sm" type="none"/>
            </a:ln>
          </p:spPr>
        </p:cxnSp>
        <p:cxnSp>
          <p:nvCxnSpPr>
            <p:cNvPr id="1951" name="Google Shape;1951;p184"/>
            <p:cNvCxnSpPr/>
            <p:nvPr/>
          </p:nvCxnSpPr>
          <p:spPr>
            <a:xfrm>
              <a:off x="3856812" y="2081143"/>
              <a:ext cx="285128" cy="1100016"/>
            </a:xfrm>
            <a:prstGeom prst="straightConnector1">
              <a:avLst/>
            </a:prstGeom>
            <a:noFill/>
            <a:ln cap="flat" cmpd="sng" w="9525">
              <a:solidFill>
                <a:srgbClr val="595959"/>
              </a:solidFill>
              <a:prstDash val="solid"/>
              <a:round/>
              <a:headEnd len="sm" w="sm" type="none"/>
              <a:tailEnd len="lg" w="lg" type="triangle"/>
            </a:ln>
          </p:spPr>
        </p:cxnSp>
        <p:cxnSp>
          <p:nvCxnSpPr>
            <p:cNvPr id="1952" name="Google Shape;1952;p184"/>
            <p:cNvCxnSpPr/>
            <p:nvPr/>
          </p:nvCxnSpPr>
          <p:spPr>
            <a:xfrm>
              <a:off x="4866773" y="2409510"/>
              <a:ext cx="231319" cy="45117"/>
            </a:xfrm>
            <a:prstGeom prst="straightConnector1">
              <a:avLst/>
            </a:prstGeom>
            <a:noFill/>
            <a:ln cap="flat" cmpd="sng" w="9525">
              <a:solidFill>
                <a:srgbClr val="595959"/>
              </a:solidFill>
              <a:prstDash val="solid"/>
              <a:round/>
              <a:headEnd len="sm" w="sm" type="none"/>
              <a:tailEnd len="lg" w="lg" type="triangle"/>
            </a:ln>
          </p:spPr>
        </p:cxnSp>
        <p:cxnSp>
          <p:nvCxnSpPr>
            <p:cNvPr id="1953" name="Google Shape;1953;p184"/>
            <p:cNvCxnSpPr/>
            <p:nvPr/>
          </p:nvCxnSpPr>
          <p:spPr>
            <a:xfrm>
              <a:off x="4866773" y="2409510"/>
              <a:ext cx="231135" cy="354098"/>
            </a:xfrm>
            <a:prstGeom prst="straightConnector1">
              <a:avLst/>
            </a:prstGeom>
            <a:noFill/>
            <a:ln cap="flat" cmpd="sng" w="9525">
              <a:solidFill>
                <a:srgbClr val="595959"/>
              </a:solidFill>
              <a:prstDash val="solid"/>
              <a:round/>
              <a:headEnd len="sm" w="sm" type="none"/>
              <a:tailEnd len="lg" w="lg" type="triangle"/>
            </a:ln>
          </p:spPr>
        </p:cxnSp>
        <p:cxnSp>
          <p:nvCxnSpPr>
            <p:cNvPr id="1954" name="Google Shape;1954;p184"/>
            <p:cNvCxnSpPr/>
            <p:nvPr/>
          </p:nvCxnSpPr>
          <p:spPr>
            <a:xfrm flipH="1" rot="10800000">
              <a:off x="4866773" y="2454603"/>
              <a:ext cx="231319" cy="264048"/>
            </a:xfrm>
            <a:prstGeom prst="straightConnector1">
              <a:avLst/>
            </a:prstGeom>
            <a:noFill/>
            <a:ln cap="flat" cmpd="sng" w="9525">
              <a:solidFill>
                <a:srgbClr val="595959"/>
              </a:solidFill>
              <a:prstDash val="solid"/>
              <a:round/>
              <a:headEnd len="sm" w="sm" type="none"/>
              <a:tailEnd len="lg" w="lg" type="triangle"/>
            </a:ln>
          </p:spPr>
        </p:cxnSp>
        <p:cxnSp>
          <p:nvCxnSpPr>
            <p:cNvPr id="1955" name="Google Shape;1955;p184"/>
            <p:cNvCxnSpPr/>
            <p:nvPr/>
          </p:nvCxnSpPr>
          <p:spPr>
            <a:xfrm>
              <a:off x="4866773" y="2718651"/>
              <a:ext cx="231319" cy="45117"/>
            </a:xfrm>
            <a:prstGeom prst="straightConnector1">
              <a:avLst/>
            </a:prstGeom>
            <a:noFill/>
            <a:ln cap="flat" cmpd="sng" w="9525">
              <a:solidFill>
                <a:srgbClr val="595959"/>
              </a:solidFill>
              <a:prstDash val="solid"/>
              <a:round/>
              <a:headEnd len="sm" w="sm" type="none"/>
              <a:tailEnd len="lg" w="lg" type="triangle"/>
            </a:ln>
          </p:spPr>
        </p:cxnSp>
        <p:cxnSp>
          <p:nvCxnSpPr>
            <p:cNvPr id="1956" name="Google Shape;1956;p184"/>
            <p:cNvCxnSpPr/>
            <p:nvPr/>
          </p:nvCxnSpPr>
          <p:spPr>
            <a:xfrm flipH="1" rot="10800000">
              <a:off x="4866773" y="2454762"/>
              <a:ext cx="231135" cy="573029"/>
            </a:xfrm>
            <a:prstGeom prst="straightConnector1">
              <a:avLst/>
            </a:prstGeom>
            <a:noFill/>
            <a:ln cap="flat" cmpd="sng" w="9525">
              <a:solidFill>
                <a:srgbClr val="595959"/>
              </a:solidFill>
              <a:prstDash val="solid"/>
              <a:round/>
              <a:headEnd len="sm" w="sm" type="none"/>
              <a:tailEnd len="lg" w="lg" type="triangle"/>
            </a:ln>
          </p:spPr>
        </p:cxnSp>
        <p:cxnSp>
          <p:nvCxnSpPr>
            <p:cNvPr id="1957" name="Google Shape;1957;p184"/>
            <p:cNvCxnSpPr/>
            <p:nvPr/>
          </p:nvCxnSpPr>
          <p:spPr>
            <a:xfrm flipH="1" rot="10800000">
              <a:off x="4866773" y="2763927"/>
              <a:ext cx="231135" cy="263863"/>
            </a:xfrm>
            <a:prstGeom prst="straightConnector1">
              <a:avLst/>
            </a:prstGeom>
            <a:noFill/>
            <a:ln cap="flat" cmpd="sng" w="9525">
              <a:solidFill>
                <a:srgbClr val="595959"/>
              </a:solidFill>
              <a:prstDash val="solid"/>
              <a:round/>
              <a:headEnd len="sm" w="sm" type="none"/>
              <a:tailEnd len="lg" w="lg" type="triangle"/>
            </a:ln>
          </p:spPr>
        </p:cxnSp>
        <p:cxnSp>
          <p:nvCxnSpPr>
            <p:cNvPr id="1958" name="Google Shape;1958;p184"/>
            <p:cNvCxnSpPr/>
            <p:nvPr/>
          </p:nvCxnSpPr>
          <p:spPr>
            <a:xfrm flipH="1" rot="10800000">
              <a:off x="5337564" y="2412360"/>
              <a:ext cx="245003" cy="42344"/>
            </a:xfrm>
            <a:prstGeom prst="straightConnector1">
              <a:avLst/>
            </a:prstGeom>
            <a:noFill/>
            <a:ln cap="flat" cmpd="sng" w="9525">
              <a:solidFill>
                <a:srgbClr val="595959"/>
              </a:solidFill>
              <a:prstDash val="solid"/>
              <a:round/>
              <a:headEnd len="sm" w="sm" type="none"/>
              <a:tailEnd len="lg" w="lg" type="triangle"/>
            </a:ln>
          </p:spPr>
        </p:cxnSp>
        <p:cxnSp>
          <p:nvCxnSpPr>
            <p:cNvPr id="1959" name="Google Shape;1959;p184"/>
            <p:cNvCxnSpPr/>
            <p:nvPr/>
          </p:nvCxnSpPr>
          <p:spPr>
            <a:xfrm>
              <a:off x="5337564" y="2454863"/>
              <a:ext cx="245003" cy="266637"/>
            </a:xfrm>
            <a:prstGeom prst="straightConnector1">
              <a:avLst/>
            </a:prstGeom>
            <a:noFill/>
            <a:ln cap="flat" cmpd="sng" w="9525">
              <a:solidFill>
                <a:srgbClr val="595959"/>
              </a:solidFill>
              <a:prstDash val="solid"/>
              <a:round/>
              <a:headEnd len="sm" w="sm" type="none"/>
              <a:tailEnd len="lg" w="lg" type="triangle"/>
            </a:ln>
          </p:spPr>
        </p:cxnSp>
        <p:cxnSp>
          <p:nvCxnSpPr>
            <p:cNvPr id="1960" name="Google Shape;1960;p184"/>
            <p:cNvCxnSpPr/>
            <p:nvPr/>
          </p:nvCxnSpPr>
          <p:spPr>
            <a:xfrm>
              <a:off x="5337379" y="2454652"/>
              <a:ext cx="245188" cy="575987"/>
            </a:xfrm>
            <a:prstGeom prst="straightConnector1">
              <a:avLst/>
            </a:prstGeom>
            <a:noFill/>
            <a:ln cap="flat" cmpd="sng" w="9525">
              <a:solidFill>
                <a:srgbClr val="595959"/>
              </a:solidFill>
              <a:prstDash val="solid"/>
              <a:round/>
              <a:headEnd len="sm" w="sm" type="none"/>
              <a:tailEnd len="lg" w="lg" type="triangle"/>
            </a:ln>
          </p:spPr>
        </p:cxnSp>
        <p:cxnSp>
          <p:nvCxnSpPr>
            <p:cNvPr id="1961" name="Google Shape;1961;p184"/>
            <p:cNvCxnSpPr/>
            <p:nvPr/>
          </p:nvCxnSpPr>
          <p:spPr>
            <a:xfrm flipH="1" rot="10800000">
              <a:off x="5337564" y="2412360"/>
              <a:ext cx="245003" cy="351325"/>
            </a:xfrm>
            <a:prstGeom prst="straightConnector1">
              <a:avLst/>
            </a:prstGeom>
            <a:noFill/>
            <a:ln cap="flat" cmpd="sng" w="9525">
              <a:solidFill>
                <a:srgbClr val="595959"/>
              </a:solidFill>
              <a:prstDash val="solid"/>
              <a:round/>
              <a:headEnd len="sm" w="sm" type="none"/>
              <a:tailEnd len="lg" w="lg" type="triangle"/>
            </a:ln>
          </p:spPr>
        </p:cxnSp>
        <p:cxnSp>
          <p:nvCxnSpPr>
            <p:cNvPr id="1962" name="Google Shape;1962;p184"/>
            <p:cNvCxnSpPr/>
            <p:nvPr/>
          </p:nvCxnSpPr>
          <p:spPr>
            <a:xfrm flipH="1" rot="10800000">
              <a:off x="5337564" y="2721500"/>
              <a:ext cx="245003" cy="42344"/>
            </a:xfrm>
            <a:prstGeom prst="straightConnector1">
              <a:avLst/>
            </a:prstGeom>
            <a:noFill/>
            <a:ln cap="flat" cmpd="sng" w="9525">
              <a:solidFill>
                <a:srgbClr val="595959"/>
              </a:solidFill>
              <a:prstDash val="solid"/>
              <a:round/>
              <a:headEnd len="sm" w="sm" type="none"/>
              <a:tailEnd len="lg" w="lg" type="triangle"/>
            </a:ln>
          </p:spPr>
        </p:cxnSp>
        <p:cxnSp>
          <p:nvCxnSpPr>
            <p:cNvPr id="1963" name="Google Shape;1963;p184"/>
            <p:cNvCxnSpPr/>
            <p:nvPr/>
          </p:nvCxnSpPr>
          <p:spPr>
            <a:xfrm>
              <a:off x="5337379" y="2764003"/>
              <a:ext cx="245188" cy="266637"/>
            </a:xfrm>
            <a:prstGeom prst="straightConnector1">
              <a:avLst/>
            </a:prstGeom>
            <a:noFill/>
            <a:ln cap="flat" cmpd="sng" w="9525">
              <a:solidFill>
                <a:srgbClr val="595959"/>
              </a:solidFill>
              <a:prstDash val="solid"/>
              <a:round/>
              <a:headEnd len="sm" w="sm" type="none"/>
              <a:tailEnd len="lg" w="lg" type="triangle"/>
            </a:ln>
          </p:spPr>
        </p:cxnSp>
        <p:cxnSp>
          <p:nvCxnSpPr>
            <p:cNvPr id="1964" name="Google Shape;1964;p184"/>
            <p:cNvCxnSpPr/>
            <p:nvPr/>
          </p:nvCxnSpPr>
          <p:spPr>
            <a:xfrm flipH="1" rot="10800000">
              <a:off x="6331902" y="2072912"/>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65" name="Google Shape;1965;p184"/>
            <p:cNvCxnSpPr/>
            <p:nvPr/>
          </p:nvCxnSpPr>
          <p:spPr>
            <a:xfrm>
              <a:off x="6331902" y="2227495"/>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66" name="Google Shape;1966;p184"/>
            <p:cNvCxnSpPr/>
            <p:nvPr/>
          </p:nvCxnSpPr>
          <p:spPr>
            <a:xfrm>
              <a:off x="6331902" y="2227495"/>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967" name="Google Shape;1967;p184"/>
            <p:cNvCxnSpPr/>
            <p:nvPr/>
          </p:nvCxnSpPr>
          <p:spPr>
            <a:xfrm>
              <a:off x="6331902" y="2227495"/>
              <a:ext cx="226512" cy="772914"/>
            </a:xfrm>
            <a:prstGeom prst="straightConnector1">
              <a:avLst/>
            </a:prstGeom>
            <a:noFill/>
            <a:ln cap="flat" cmpd="sng" w="9525">
              <a:solidFill>
                <a:srgbClr val="595959"/>
              </a:solidFill>
              <a:prstDash val="solid"/>
              <a:round/>
              <a:headEnd len="sm" w="sm" type="none"/>
              <a:tailEnd len="lg" w="lg" type="triangle"/>
            </a:ln>
          </p:spPr>
        </p:cxnSp>
        <p:cxnSp>
          <p:nvCxnSpPr>
            <p:cNvPr id="1968" name="Google Shape;1968;p184"/>
            <p:cNvCxnSpPr/>
            <p:nvPr/>
          </p:nvCxnSpPr>
          <p:spPr>
            <a:xfrm flipH="1" rot="10800000">
              <a:off x="6331902" y="2072703"/>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969" name="Google Shape;1969;p184"/>
            <p:cNvCxnSpPr/>
            <p:nvPr/>
          </p:nvCxnSpPr>
          <p:spPr>
            <a:xfrm flipH="1" rot="10800000">
              <a:off x="6331902" y="2382053"/>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70" name="Google Shape;1970;p184"/>
            <p:cNvCxnSpPr/>
            <p:nvPr/>
          </p:nvCxnSpPr>
          <p:spPr>
            <a:xfrm>
              <a:off x="6331902" y="2536636"/>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71" name="Google Shape;1971;p184"/>
            <p:cNvCxnSpPr/>
            <p:nvPr/>
          </p:nvCxnSpPr>
          <p:spPr>
            <a:xfrm>
              <a:off x="6331902" y="2536636"/>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972" name="Google Shape;1972;p184"/>
            <p:cNvCxnSpPr/>
            <p:nvPr/>
          </p:nvCxnSpPr>
          <p:spPr>
            <a:xfrm flipH="1" rot="10800000">
              <a:off x="6331902" y="2072864"/>
              <a:ext cx="226512" cy="772914"/>
            </a:xfrm>
            <a:prstGeom prst="straightConnector1">
              <a:avLst/>
            </a:prstGeom>
            <a:noFill/>
            <a:ln cap="flat" cmpd="sng" w="9525">
              <a:solidFill>
                <a:srgbClr val="595959"/>
              </a:solidFill>
              <a:prstDash val="solid"/>
              <a:round/>
              <a:headEnd len="sm" w="sm" type="none"/>
              <a:tailEnd len="lg" w="lg" type="triangle"/>
            </a:ln>
          </p:spPr>
        </p:cxnSp>
        <p:cxnSp>
          <p:nvCxnSpPr>
            <p:cNvPr id="1973" name="Google Shape;1973;p184"/>
            <p:cNvCxnSpPr/>
            <p:nvPr/>
          </p:nvCxnSpPr>
          <p:spPr>
            <a:xfrm flipH="1" rot="10800000">
              <a:off x="6331902" y="2381845"/>
              <a:ext cx="226512" cy="463933"/>
            </a:xfrm>
            <a:prstGeom prst="straightConnector1">
              <a:avLst/>
            </a:prstGeom>
            <a:noFill/>
            <a:ln cap="flat" cmpd="sng" w="9525">
              <a:solidFill>
                <a:srgbClr val="595959"/>
              </a:solidFill>
              <a:prstDash val="solid"/>
              <a:round/>
              <a:headEnd len="sm" w="sm" type="none"/>
              <a:tailEnd len="lg" w="lg" type="triangle"/>
            </a:ln>
          </p:spPr>
        </p:cxnSp>
        <p:cxnSp>
          <p:nvCxnSpPr>
            <p:cNvPr id="1974" name="Google Shape;1974;p184"/>
            <p:cNvCxnSpPr/>
            <p:nvPr/>
          </p:nvCxnSpPr>
          <p:spPr>
            <a:xfrm flipH="1" rot="10800000">
              <a:off x="6331902" y="2691196"/>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75" name="Google Shape;1975;p184"/>
            <p:cNvCxnSpPr/>
            <p:nvPr/>
          </p:nvCxnSpPr>
          <p:spPr>
            <a:xfrm>
              <a:off x="6331902" y="2845778"/>
              <a:ext cx="226512" cy="154583"/>
            </a:xfrm>
            <a:prstGeom prst="straightConnector1">
              <a:avLst/>
            </a:prstGeom>
            <a:noFill/>
            <a:ln cap="flat" cmpd="sng" w="9525">
              <a:solidFill>
                <a:srgbClr val="595959"/>
              </a:solidFill>
              <a:prstDash val="solid"/>
              <a:round/>
              <a:headEnd len="sm" w="sm" type="none"/>
              <a:tailEnd len="lg" w="lg" type="triangle"/>
            </a:ln>
          </p:spPr>
        </p:cxnSp>
        <p:cxnSp>
          <p:nvCxnSpPr>
            <p:cNvPr id="1976" name="Google Shape;1976;p184"/>
            <p:cNvCxnSpPr/>
            <p:nvPr/>
          </p:nvCxnSpPr>
          <p:spPr>
            <a:xfrm flipH="1" rot="10800000">
              <a:off x="3856920" y="3705545"/>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1977" name="Google Shape;1977;p184"/>
            <p:cNvCxnSpPr/>
            <p:nvPr/>
          </p:nvCxnSpPr>
          <p:spPr>
            <a:xfrm flipH="1" rot="10800000">
              <a:off x="4873105" y="3359371"/>
              <a:ext cx="224848" cy="152179"/>
            </a:xfrm>
            <a:prstGeom prst="straightConnector1">
              <a:avLst/>
            </a:prstGeom>
            <a:noFill/>
            <a:ln cap="flat" cmpd="sng" w="9525">
              <a:solidFill>
                <a:srgbClr val="595959"/>
              </a:solidFill>
              <a:prstDash val="solid"/>
              <a:round/>
              <a:headEnd len="sm" w="sm" type="none"/>
              <a:tailEnd len="lg" w="lg" type="triangle"/>
            </a:ln>
          </p:spPr>
        </p:cxnSp>
        <p:cxnSp>
          <p:nvCxnSpPr>
            <p:cNvPr id="1978" name="Google Shape;1978;p184"/>
            <p:cNvCxnSpPr/>
            <p:nvPr/>
          </p:nvCxnSpPr>
          <p:spPr>
            <a:xfrm>
              <a:off x="5337584" y="3359220"/>
              <a:ext cx="239455" cy="141639"/>
            </a:xfrm>
            <a:prstGeom prst="straightConnector1">
              <a:avLst/>
            </a:prstGeom>
            <a:noFill/>
            <a:ln cap="flat" cmpd="sng" w="9525">
              <a:solidFill>
                <a:srgbClr val="595959"/>
              </a:solidFill>
              <a:prstDash val="solid"/>
              <a:round/>
              <a:headEnd len="sm" w="sm" type="none"/>
              <a:tailEnd len="lg" w="lg" type="triangle"/>
            </a:ln>
          </p:spPr>
        </p:cxnSp>
        <p:cxnSp>
          <p:nvCxnSpPr>
            <p:cNvPr id="1979" name="Google Shape;1979;p184"/>
            <p:cNvCxnSpPr/>
            <p:nvPr/>
          </p:nvCxnSpPr>
          <p:spPr>
            <a:xfrm>
              <a:off x="6331963" y="3700165"/>
              <a:ext cx="267376" cy="69710"/>
            </a:xfrm>
            <a:prstGeom prst="straightConnector1">
              <a:avLst/>
            </a:prstGeom>
            <a:noFill/>
            <a:ln cap="flat" cmpd="sng" w="9525">
              <a:solidFill>
                <a:srgbClr val="595959"/>
              </a:solidFill>
              <a:prstDash val="solid"/>
              <a:round/>
              <a:headEnd len="sm" w="sm" type="none"/>
              <a:tailEnd len="lg" w="lg" type="triangle"/>
            </a:ln>
          </p:spPr>
        </p:cxnSp>
        <p:cxnSp>
          <p:nvCxnSpPr>
            <p:cNvPr id="1980" name="Google Shape;1980;p184"/>
            <p:cNvCxnSpPr/>
            <p:nvPr/>
          </p:nvCxnSpPr>
          <p:spPr>
            <a:xfrm flipH="1" rot="10800000">
              <a:off x="3856920" y="2246371"/>
              <a:ext cx="279950" cy="1587062"/>
            </a:xfrm>
            <a:prstGeom prst="straightConnector1">
              <a:avLst/>
            </a:prstGeom>
            <a:noFill/>
            <a:ln cap="flat" cmpd="sng" w="9525">
              <a:solidFill>
                <a:srgbClr val="595959"/>
              </a:solidFill>
              <a:prstDash val="solid"/>
              <a:round/>
              <a:headEnd len="sm" w="sm" type="none"/>
              <a:tailEnd len="lg" w="lg" type="triangle"/>
            </a:ln>
          </p:spPr>
        </p:cxnSp>
        <p:cxnSp>
          <p:nvCxnSpPr>
            <p:cNvPr id="1981" name="Google Shape;1981;p184"/>
            <p:cNvCxnSpPr/>
            <p:nvPr/>
          </p:nvCxnSpPr>
          <p:spPr>
            <a:xfrm flipH="1" rot="10800000">
              <a:off x="3856920" y="2607866"/>
              <a:ext cx="279950" cy="1225568"/>
            </a:xfrm>
            <a:prstGeom prst="straightConnector1">
              <a:avLst/>
            </a:prstGeom>
            <a:noFill/>
            <a:ln cap="flat" cmpd="sng" w="9525">
              <a:solidFill>
                <a:srgbClr val="595959"/>
              </a:solidFill>
              <a:prstDash val="solid"/>
              <a:round/>
              <a:headEnd len="sm" w="sm" type="none"/>
              <a:tailEnd len="lg" w="lg" type="triangle"/>
            </a:ln>
          </p:spPr>
        </p:cxnSp>
        <p:cxnSp>
          <p:nvCxnSpPr>
            <p:cNvPr id="1982" name="Google Shape;1982;p184"/>
            <p:cNvCxnSpPr/>
            <p:nvPr/>
          </p:nvCxnSpPr>
          <p:spPr>
            <a:xfrm flipH="1" rot="10800000">
              <a:off x="3856858" y="2873743"/>
              <a:ext cx="285128" cy="959671"/>
            </a:xfrm>
            <a:prstGeom prst="straightConnector1">
              <a:avLst/>
            </a:prstGeom>
            <a:noFill/>
            <a:ln cap="flat" cmpd="sng" w="9525">
              <a:solidFill>
                <a:srgbClr val="595959"/>
              </a:solidFill>
              <a:prstDash val="solid"/>
              <a:round/>
              <a:headEnd len="sm" w="sm" type="none"/>
              <a:tailEnd len="lg" w="lg" type="triangle"/>
            </a:ln>
          </p:spPr>
        </p:cxnSp>
        <p:cxnSp>
          <p:nvCxnSpPr>
            <p:cNvPr id="1983" name="Google Shape;1983;p184"/>
            <p:cNvCxnSpPr/>
            <p:nvPr/>
          </p:nvCxnSpPr>
          <p:spPr>
            <a:xfrm flipH="1" rot="10800000">
              <a:off x="4873105" y="2454617"/>
              <a:ext cx="224848" cy="1056932"/>
            </a:xfrm>
            <a:prstGeom prst="straightConnector1">
              <a:avLst/>
            </a:prstGeom>
            <a:noFill/>
            <a:ln cap="flat" cmpd="sng" w="9525">
              <a:solidFill>
                <a:srgbClr val="595959"/>
              </a:solidFill>
              <a:prstDash val="solid"/>
              <a:round/>
              <a:headEnd len="sm" w="sm" type="none"/>
              <a:tailEnd len="lg" w="lg" type="triangle"/>
            </a:ln>
          </p:spPr>
        </p:cxnSp>
        <p:cxnSp>
          <p:nvCxnSpPr>
            <p:cNvPr id="1984" name="Google Shape;1984;p184"/>
            <p:cNvCxnSpPr/>
            <p:nvPr/>
          </p:nvCxnSpPr>
          <p:spPr>
            <a:xfrm flipH="1" rot="10800000">
              <a:off x="4873105" y="2763598"/>
              <a:ext cx="224848" cy="747951"/>
            </a:xfrm>
            <a:prstGeom prst="straightConnector1">
              <a:avLst/>
            </a:prstGeom>
            <a:noFill/>
            <a:ln cap="flat" cmpd="sng" w="9525">
              <a:solidFill>
                <a:srgbClr val="595959"/>
              </a:solidFill>
              <a:prstDash val="solid"/>
              <a:round/>
              <a:headEnd len="sm" w="sm" type="none"/>
              <a:tailEnd len="lg" w="lg" type="triangle"/>
            </a:ln>
          </p:spPr>
        </p:cxnSp>
        <p:cxnSp>
          <p:nvCxnSpPr>
            <p:cNvPr id="1985" name="Google Shape;1985;p184"/>
            <p:cNvCxnSpPr/>
            <p:nvPr/>
          </p:nvCxnSpPr>
          <p:spPr>
            <a:xfrm>
              <a:off x="5337584" y="2454614"/>
              <a:ext cx="239455" cy="1046023"/>
            </a:xfrm>
            <a:prstGeom prst="straightConnector1">
              <a:avLst/>
            </a:prstGeom>
            <a:noFill/>
            <a:ln cap="flat" cmpd="sng" w="9525">
              <a:solidFill>
                <a:srgbClr val="595959"/>
              </a:solidFill>
              <a:prstDash val="solid"/>
              <a:round/>
              <a:headEnd len="sm" w="sm" type="none"/>
              <a:tailEnd len="lg" w="lg" type="triangle"/>
            </a:ln>
          </p:spPr>
        </p:cxnSp>
        <p:cxnSp>
          <p:nvCxnSpPr>
            <p:cNvPr id="1986" name="Google Shape;1986;p184"/>
            <p:cNvCxnSpPr/>
            <p:nvPr/>
          </p:nvCxnSpPr>
          <p:spPr>
            <a:xfrm>
              <a:off x="5337584" y="2763754"/>
              <a:ext cx="239455" cy="737227"/>
            </a:xfrm>
            <a:prstGeom prst="straightConnector1">
              <a:avLst/>
            </a:prstGeom>
            <a:noFill/>
            <a:ln cap="flat" cmpd="sng" w="9525">
              <a:solidFill>
                <a:srgbClr val="595959"/>
              </a:solidFill>
              <a:prstDash val="solid"/>
              <a:round/>
              <a:headEnd len="sm" w="sm" type="none"/>
              <a:tailEnd len="lg" w="lg" type="triangle"/>
            </a:ln>
          </p:spPr>
        </p:cxnSp>
        <p:cxnSp>
          <p:nvCxnSpPr>
            <p:cNvPr id="1987" name="Google Shape;1987;p184"/>
            <p:cNvCxnSpPr/>
            <p:nvPr/>
          </p:nvCxnSpPr>
          <p:spPr>
            <a:xfrm>
              <a:off x="6331963" y="2227461"/>
              <a:ext cx="267376" cy="1542500"/>
            </a:xfrm>
            <a:prstGeom prst="straightConnector1">
              <a:avLst/>
            </a:prstGeom>
            <a:noFill/>
            <a:ln cap="flat" cmpd="sng" w="9525">
              <a:solidFill>
                <a:srgbClr val="595959"/>
              </a:solidFill>
              <a:prstDash val="solid"/>
              <a:round/>
              <a:headEnd len="sm" w="sm" type="none"/>
              <a:tailEnd len="lg" w="lg" type="triangle"/>
            </a:ln>
          </p:spPr>
        </p:cxnSp>
        <p:cxnSp>
          <p:nvCxnSpPr>
            <p:cNvPr id="1988" name="Google Shape;1988;p184"/>
            <p:cNvCxnSpPr/>
            <p:nvPr/>
          </p:nvCxnSpPr>
          <p:spPr>
            <a:xfrm>
              <a:off x="6331963" y="2536657"/>
              <a:ext cx="267376" cy="1233334"/>
            </a:xfrm>
            <a:prstGeom prst="straightConnector1">
              <a:avLst/>
            </a:prstGeom>
            <a:noFill/>
            <a:ln cap="flat" cmpd="sng" w="9525">
              <a:solidFill>
                <a:srgbClr val="595959"/>
              </a:solidFill>
              <a:prstDash val="solid"/>
              <a:round/>
              <a:headEnd len="sm" w="sm" type="none"/>
              <a:tailEnd len="lg" w="lg" type="triangle"/>
            </a:ln>
          </p:spPr>
        </p:cxnSp>
        <p:cxnSp>
          <p:nvCxnSpPr>
            <p:cNvPr id="1989" name="Google Shape;1989;p184"/>
            <p:cNvCxnSpPr/>
            <p:nvPr/>
          </p:nvCxnSpPr>
          <p:spPr>
            <a:xfrm>
              <a:off x="6331963" y="2845852"/>
              <a:ext cx="267376" cy="923799"/>
            </a:xfrm>
            <a:prstGeom prst="straightConnector1">
              <a:avLst/>
            </a:prstGeom>
            <a:noFill/>
            <a:ln cap="flat" cmpd="sng" w="9525">
              <a:solidFill>
                <a:srgbClr val="595959"/>
              </a:solidFill>
              <a:prstDash val="solid"/>
              <a:round/>
              <a:headEnd len="sm" w="sm" type="none"/>
              <a:tailEnd len="lg" w="lg" type="triangle"/>
            </a:ln>
          </p:spPr>
        </p:cxnSp>
        <p:sp>
          <p:nvSpPr>
            <p:cNvPr id="1990" name="Google Shape;1990;p184"/>
            <p:cNvSpPr/>
            <p:nvPr/>
          </p:nvSpPr>
          <p:spPr>
            <a:xfrm>
              <a:off x="4983406" y="1884867"/>
              <a:ext cx="1905103" cy="2185424"/>
            </a:xfrm>
            <a:prstGeom prst="rect">
              <a:avLst/>
            </a:prstGeom>
            <a:noFill/>
            <a:ln cap="flat" cmpd="sng" w="9525">
              <a:solidFill>
                <a:srgbClr val="595959"/>
              </a:solidFill>
              <a:prstDash val="dot"/>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91" name="Google Shape;1991;p184"/>
            <p:cNvSpPr txBox="1"/>
            <p:nvPr/>
          </p:nvSpPr>
          <p:spPr>
            <a:xfrm>
              <a:off x="4447939" y="259310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2" name="Google Shape;1992;p184"/>
            <p:cNvSpPr txBox="1"/>
            <p:nvPr/>
          </p:nvSpPr>
          <p:spPr>
            <a:xfrm>
              <a:off x="4359182" y="25924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3" name="Google Shape;1993;p184"/>
            <p:cNvSpPr txBox="1"/>
            <p:nvPr/>
          </p:nvSpPr>
          <p:spPr>
            <a:xfrm>
              <a:off x="4529639" y="25924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4" name="Google Shape;1994;p184"/>
            <p:cNvSpPr txBox="1"/>
            <p:nvPr/>
          </p:nvSpPr>
          <p:spPr>
            <a:xfrm>
              <a:off x="4428031" y="291075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5" name="Google Shape;1995;p184"/>
            <p:cNvSpPr txBox="1"/>
            <p:nvPr/>
          </p:nvSpPr>
          <p:spPr>
            <a:xfrm>
              <a:off x="4339275" y="291009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6" name="Google Shape;1996;p184"/>
            <p:cNvSpPr txBox="1"/>
            <p:nvPr/>
          </p:nvSpPr>
          <p:spPr>
            <a:xfrm>
              <a:off x="4513713" y="291009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7" name="Google Shape;1997;p184"/>
            <p:cNvSpPr txBox="1"/>
            <p:nvPr/>
          </p:nvSpPr>
          <p:spPr>
            <a:xfrm rot="-1551638">
              <a:off x="4420216" y="3496568"/>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8" name="Google Shape;1998;p184"/>
            <p:cNvSpPr txBox="1"/>
            <p:nvPr/>
          </p:nvSpPr>
          <p:spPr>
            <a:xfrm rot="-1551638">
              <a:off x="4340122" y="3534520"/>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1999" name="Google Shape;1999;p184"/>
            <p:cNvSpPr txBox="1"/>
            <p:nvPr/>
          </p:nvSpPr>
          <p:spPr>
            <a:xfrm rot="-1551638">
              <a:off x="4496961" y="3458761"/>
              <a:ext cx="100894" cy="15712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0" name="Google Shape;2000;p184"/>
            <p:cNvSpPr txBox="1"/>
            <p:nvPr/>
          </p:nvSpPr>
          <p:spPr>
            <a:xfrm>
              <a:off x="5916892" y="225575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1" name="Google Shape;2001;p184"/>
            <p:cNvSpPr txBox="1"/>
            <p:nvPr/>
          </p:nvSpPr>
          <p:spPr>
            <a:xfrm>
              <a:off x="5828135" y="22550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2" name="Google Shape;2002;p184"/>
            <p:cNvSpPr txBox="1"/>
            <p:nvPr/>
          </p:nvSpPr>
          <p:spPr>
            <a:xfrm>
              <a:off x="6014516" y="22550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3" name="Google Shape;2003;p184"/>
            <p:cNvSpPr txBox="1"/>
            <p:nvPr/>
          </p:nvSpPr>
          <p:spPr>
            <a:xfrm>
              <a:off x="5914448" y="258521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4" name="Google Shape;2004;p184"/>
            <p:cNvSpPr txBox="1"/>
            <p:nvPr/>
          </p:nvSpPr>
          <p:spPr>
            <a:xfrm>
              <a:off x="5825691" y="25845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5" name="Google Shape;2005;p184"/>
            <p:cNvSpPr txBox="1"/>
            <p:nvPr/>
          </p:nvSpPr>
          <p:spPr>
            <a:xfrm>
              <a:off x="6012073" y="258454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6" name="Google Shape;2006;p184"/>
            <p:cNvSpPr txBox="1"/>
            <p:nvPr/>
          </p:nvSpPr>
          <p:spPr>
            <a:xfrm>
              <a:off x="6031976" y="277044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7" name="Google Shape;2007;p184"/>
            <p:cNvSpPr txBox="1"/>
            <p:nvPr/>
          </p:nvSpPr>
          <p:spPr>
            <a:xfrm rot="1329117">
              <a:off x="5907668" y="3478908"/>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8" name="Google Shape;2008;p184"/>
            <p:cNvSpPr txBox="1"/>
            <p:nvPr/>
          </p:nvSpPr>
          <p:spPr>
            <a:xfrm rot="1329117">
              <a:off x="5825844" y="3444782"/>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09" name="Google Shape;2009;p184"/>
            <p:cNvSpPr txBox="1"/>
            <p:nvPr/>
          </p:nvSpPr>
          <p:spPr>
            <a:xfrm rot="1329117">
              <a:off x="5998202" y="3515158"/>
              <a:ext cx="101020" cy="157172"/>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10" name="Google Shape;2010;p184"/>
            <p:cNvSpPr/>
            <p:nvPr/>
          </p:nvSpPr>
          <p:spPr>
            <a:xfrm>
              <a:off x="4141986" y="213656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1" name="Google Shape;2011;p184"/>
            <p:cNvSpPr/>
            <p:nvPr/>
          </p:nvSpPr>
          <p:spPr>
            <a:xfrm>
              <a:off x="4141986" y="2445707"/>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2" name="Google Shape;2012;p184"/>
            <p:cNvSpPr/>
            <p:nvPr/>
          </p:nvSpPr>
          <p:spPr>
            <a:xfrm>
              <a:off x="4141986" y="275484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3" name="Google Shape;2013;p184"/>
            <p:cNvSpPr/>
            <p:nvPr/>
          </p:nvSpPr>
          <p:spPr>
            <a:xfrm>
              <a:off x="4141986" y="3595736"/>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4" name="Google Shape;2014;p184"/>
            <p:cNvSpPr/>
            <p:nvPr/>
          </p:nvSpPr>
          <p:spPr>
            <a:xfrm>
              <a:off x="4627317" y="229061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5" name="Google Shape;2015;p184"/>
            <p:cNvSpPr/>
            <p:nvPr/>
          </p:nvSpPr>
          <p:spPr>
            <a:xfrm>
              <a:off x="4627317" y="259975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6" name="Google Shape;2016;p184"/>
            <p:cNvSpPr/>
            <p:nvPr/>
          </p:nvSpPr>
          <p:spPr>
            <a:xfrm>
              <a:off x="4627317" y="2908895"/>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7" name="Google Shape;2017;p184"/>
            <p:cNvSpPr/>
            <p:nvPr/>
          </p:nvSpPr>
          <p:spPr>
            <a:xfrm>
              <a:off x="4627317" y="3393763"/>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18" name="Google Shape;2018;p184"/>
            <p:cNvSpPr/>
            <p:nvPr/>
          </p:nvSpPr>
          <p:spPr>
            <a:xfrm>
              <a:off x="3617357" y="3197149"/>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019" name="Google Shape;2019;p184"/>
            <p:cNvCxnSpPr/>
            <p:nvPr/>
          </p:nvCxnSpPr>
          <p:spPr>
            <a:xfrm flipH="1" rot="10800000">
              <a:off x="3856920" y="2553990"/>
              <a:ext cx="279950" cy="762004"/>
            </a:xfrm>
            <a:prstGeom prst="straightConnector1">
              <a:avLst/>
            </a:prstGeom>
            <a:noFill/>
            <a:ln cap="flat" cmpd="sng" w="9525">
              <a:solidFill>
                <a:srgbClr val="595959"/>
              </a:solidFill>
              <a:prstDash val="solid"/>
              <a:round/>
              <a:headEnd len="sm" w="sm" type="none"/>
              <a:tailEnd len="lg" w="lg" type="triangle"/>
            </a:ln>
          </p:spPr>
        </p:cxnSp>
        <p:cxnSp>
          <p:nvCxnSpPr>
            <p:cNvPr id="2020" name="Google Shape;2020;p184"/>
            <p:cNvCxnSpPr/>
            <p:nvPr/>
          </p:nvCxnSpPr>
          <p:spPr>
            <a:xfrm flipH="1" rot="10800000">
              <a:off x="3856920" y="3172137"/>
              <a:ext cx="279950" cy="143858"/>
            </a:xfrm>
            <a:prstGeom prst="straightConnector1">
              <a:avLst/>
            </a:prstGeom>
            <a:noFill/>
            <a:ln cap="flat" cmpd="sng" w="9525">
              <a:solidFill>
                <a:srgbClr val="595959"/>
              </a:solidFill>
              <a:prstDash val="solid"/>
              <a:round/>
              <a:headEnd len="sm" w="sm" type="none"/>
              <a:tailEnd len="lg" w="lg" type="triangle"/>
            </a:ln>
          </p:spPr>
        </p:cxnSp>
        <p:cxnSp>
          <p:nvCxnSpPr>
            <p:cNvPr id="2021" name="Google Shape;2021;p184"/>
            <p:cNvCxnSpPr/>
            <p:nvPr/>
          </p:nvCxnSpPr>
          <p:spPr>
            <a:xfrm flipH="1" rot="10800000">
              <a:off x="3856920" y="2862971"/>
              <a:ext cx="279950" cy="453024"/>
            </a:xfrm>
            <a:prstGeom prst="straightConnector1">
              <a:avLst/>
            </a:prstGeom>
            <a:noFill/>
            <a:ln cap="flat" cmpd="sng" w="9525">
              <a:solidFill>
                <a:srgbClr val="595959"/>
              </a:solidFill>
              <a:prstDash val="solid"/>
              <a:round/>
              <a:headEnd len="sm" w="sm" type="none"/>
              <a:tailEnd len="lg" w="lg" type="triangle"/>
            </a:ln>
          </p:spPr>
        </p:cxnSp>
        <p:sp>
          <p:nvSpPr>
            <p:cNvPr id="2022" name="Google Shape;2022;p184"/>
            <p:cNvSpPr/>
            <p:nvPr/>
          </p:nvSpPr>
          <p:spPr>
            <a:xfrm>
              <a:off x="4141986" y="3062328"/>
              <a:ext cx="239455" cy="237791"/>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023" name="Google Shape;2023;p184"/>
            <p:cNvCxnSpPr/>
            <p:nvPr/>
          </p:nvCxnSpPr>
          <p:spPr>
            <a:xfrm>
              <a:off x="3856812" y="2390284"/>
              <a:ext cx="285128" cy="790850"/>
            </a:xfrm>
            <a:prstGeom prst="straightConnector1">
              <a:avLst/>
            </a:prstGeom>
            <a:noFill/>
            <a:ln cap="flat" cmpd="sng" w="9525">
              <a:solidFill>
                <a:srgbClr val="595959"/>
              </a:solidFill>
              <a:prstDash val="solid"/>
              <a:round/>
              <a:headEnd len="sm" w="sm" type="none"/>
              <a:tailEnd len="lg" w="lg" type="triangle"/>
            </a:ln>
          </p:spPr>
        </p:cxnSp>
        <p:cxnSp>
          <p:nvCxnSpPr>
            <p:cNvPr id="2024" name="Google Shape;2024;p184"/>
            <p:cNvCxnSpPr/>
            <p:nvPr/>
          </p:nvCxnSpPr>
          <p:spPr>
            <a:xfrm>
              <a:off x="3856812" y="2699423"/>
              <a:ext cx="285128" cy="481869"/>
            </a:xfrm>
            <a:prstGeom prst="straightConnector1">
              <a:avLst/>
            </a:prstGeom>
            <a:noFill/>
            <a:ln cap="flat" cmpd="sng" w="9525">
              <a:solidFill>
                <a:srgbClr val="595959"/>
              </a:solidFill>
              <a:prstDash val="solid"/>
              <a:round/>
              <a:headEnd len="sm" w="sm" type="none"/>
              <a:tailEnd len="lg" w="lg" type="triangle"/>
            </a:ln>
          </p:spPr>
        </p:cxnSp>
        <p:cxnSp>
          <p:nvCxnSpPr>
            <p:cNvPr id="2025" name="Google Shape;2025;p184"/>
            <p:cNvCxnSpPr/>
            <p:nvPr/>
          </p:nvCxnSpPr>
          <p:spPr>
            <a:xfrm>
              <a:off x="3856812" y="3008564"/>
              <a:ext cx="285128" cy="172704"/>
            </a:xfrm>
            <a:prstGeom prst="straightConnector1">
              <a:avLst/>
            </a:prstGeom>
            <a:noFill/>
            <a:ln cap="flat" cmpd="sng" w="9525">
              <a:solidFill>
                <a:srgbClr val="595959"/>
              </a:solidFill>
              <a:prstDash val="solid"/>
              <a:round/>
              <a:headEnd len="sm" w="sm" type="none"/>
              <a:tailEnd len="lg" w="lg" type="triangle"/>
            </a:ln>
          </p:spPr>
        </p:cxnSp>
        <p:cxnSp>
          <p:nvCxnSpPr>
            <p:cNvPr id="2026" name="Google Shape;2026;p184"/>
            <p:cNvCxnSpPr/>
            <p:nvPr/>
          </p:nvCxnSpPr>
          <p:spPr>
            <a:xfrm>
              <a:off x="3856812" y="3316044"/>
              <a:ext cx="285128" cy="398661"/>
            </a:xfrm>
            <a:prstGeom prst="straightConnector1">
              <a:avLst/>
            </a:prstGeom>
            <a:noFill/>
            <a:ln cap="flat" cmpd="sng" w="9525">
              <a:solidFill>
                <a:srgbClr val="595959"/>
              </a:solidFill>
              <a:prstDash val="solid"/>
              <a:round/>
              <a:headEnd len="sm" w="sm" type="none"/>
              <a:tailEnd len="lg" w="lg" type="triangle"/>
            </a:ln>
          </p:spPr>
        </p:cxnSp>
        <p:cxnSp>
          <p:nvCxnSpPr>
            <p:cNvPr id="2027" name="Google Shape;2027;p184"/>
            <p:cNvCxnSpPr/>
            <p:nvPr/>
          </p:nvCxnSpPr>
          <p:spPr>
            <a:xfrm>
              <a:off x="3856812" y="3008564"/>
              <a:ext cx="285128" cy="705977"/>
            </a:xfrm>
            <a:prstGeom prst="straightConnector1">
              <a:avLst/>
            </a:prstGeom>
            <a:noFill/>
            <a:ln cap="flat" cmpd="sng" w="9525">
              <a:solidFill>
                <a:srgbClr val="595959"/>
              </a:solidFill>
              <a:prstDash val="solid"/>
              <a:round/>
              <a:headEnd len="sm" w="sm" type="none"/>
              <a:tailEnd len="lg" w="lg" type="triangle"/>
            </a:ln>
          </p:spPr>
        </p:cxnSp>
        <p:cxnSp>
          <p:nvCxnSpPr>
            <p:cNvPr id="2028" name="Google Shape;2028;p184"/>
            <p:cNvCxnSpPr/>
            <p:nvPr/>
          </p:nvCxnSpPr>
          <p:spPr>
            <a:xfrm>
              <a:off x="3856812" y="2699423"/>
              <a:ext cx="320260" cy="931195"/>
            </a:xfrm>
            <a:prstGeom prst="straightConnector1">
              <a:avLst/>
            </a:prstGeom>
            <a:noFill/>
            <a:ln cap="flat" cmpd="sng" w="9525">
              <a:solidFill>
                <a:srgbClr val="595959"/>
              </a:solidFill>
              <a:prstDash val="solid"/>
              <a:round/>
              <a:headEnd len="sm" w="sm" type="none"/>
              <a:tailEnd len="lg" w="lg" type="triangle"/>
            </a:ln>
          </p:spPr>
        </p:cxnSp>
        <p:cxnSp>
          <p:nvCxnSpPr>
            <p:cNvPr id="2029" name="Google Shape;2029;p184"/>
            <p:cNvCxnSpPr/>
            <p:nvPr/>
          </p:nvCxnSpPr>
          <p:spPr>
            <a:xfrm>
              <a:off x="3856812" y="2390284"/>
              <a:ext cx="320260" cy="1240361"/>
            </a:xfrm>
            <a:prstGeom prst="straightConnector1">
              <a:avLst/>
            </a:prstGeom>
            <a:noFill/>
            <a:ln cap="flat" cmpd="sng" w="9525">
              <a:solidFill>
                <a:srgbClr val="595959"/>
              </a:solidFill>
              <a:prstDash val="solid"/>
              <a:round/>
              <a:headEnd len="sm" w="sm" type="none"/>
              <a:tailEnd len="lg" w="lg" type="triangle"/>
            </a:ln>
          </p:spPr>
        </p:cxnSp>
        <p:cxnSp>
          <p:nvCxnSpPr>
            <p:cNvPr id="2030" name="Google Shape;2030;p184"/>
            <p:cNvCxnSpPr/>
            <p:nvPr/>
          </p:nvCxnSpPr>
          <p:spPr>
            <a:xfrm>
              <a:off x="3856812" y="2081143"/>
              <a:ext cx="320260" cy="1549341"/>
            </a:xfrm>
            <a:prstGeom prst="straightConnector1">
              <a:avLst/>
            </a:prstGeom>
            <a:noFill/>
            <a:ln cap="flat" cmpd="sng" w="9525">
              <a:solidFill>
                <a:srgbClr val="595959"/>
              </a:solidFill>
              <a:prstDash val="solid"/>
              <a:round/>
              <a:headEnd len="sm" w="sm" type="none"/>
              <a:tailEnd len="lg" w="lg" type="triangle"/>
            </a:ln>
          </p:spPr>
        </p:cxnSp>
        <p:sp>
          <p:nvSpPr>
            <p:cNvPr id="2031" name="Google Shape;2031;p184"/>
            <p:cNvSpPr txBox="1"/>
            <p:nvPr/>
          </p:nvSpPr>
          <p:spPr>
            <a:xfrm>
              <a:off x="3686679" y="354423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2" name="Google Shape;2032;p184"/>
            <p:cNvSpPr txBox="1"/>
            <p:nvPr/>
          </p:nvSpPr>
          <p:spPr>
            <a:xfrm>
              <a:off x="3686676" y="339529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3" name="Google Shape;2033;p184"/>
            <p:cNvSpPr txBox="1"/>
            <p:nvPr/>
          </p:nvSpPr>
          <p:spPr>
            <a:xfrm>
              <a:off x="3686320" y="346825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4" name="Google Shape;2034;p184"/>
            <p:cNvSpPr txBox="1"/>
            <p:nvPr/>
          </p:nvSpPr>
          <p:spPr>
            <a:xfrm>
              <a:off x="4206308" y="340483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5" name="Google Shape;2035;p184"/>
            <p:cNvSpPr txBox="1"/>
            <p:nvPr/>
          </p:nvSpPr>
          <p:spPr>
            <a:xfrm>
              <a:off x="4206305" y="325590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6" name="Google Shape;2036;p184"/>
            <p:cNvSpPr txBox="1"/>
            <p:nvPr/>
          </p:nvSpPr>
          <p:spPr>
            <a:xfrm>
              <a:off x="4205949" y="3328864"/>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7" name="Google Shape;2037;p184"/>
            <p:cNvSpPr txBox="1"/>
            <p:nvPr/>
          </p:nvSpPr>
          <p:spPr>
            <a:xfrm>
              <a:off x="4687029" y="321486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8" name="Google Shape;2038;p184"/>
            <p:cNvSpPr txBox="1"/>
            <p:nvPr/>
          </p:nvSpPr>
          <p:spPr>
            <a:xfrm>
              <a:off x="4687026" y="306592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39" name="Google Shape;2039;p184"/>
            <p:cNvSpPr txBox="1"/>
            <p:nvPr/>
          </p:nvSpPr>
          <p:spPr>
            <a:xfrm>
              <a:off x="4686670" y="313889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0" name="Google Shape;2040;p184"/>
            <p:cNvSpPr txBox="1"/>
            <p:nvPr/>
          </p:nvSpPr>
          <p:spPr>
            <a:xfrm>
              <a:off x="4447042" y="228455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1" name="Google Shape;2041;p184"/>
            <p:cNvSpPr txBox="1"/>
            <p:nvPr/>
          </p:nvSpPr>
          <p:spPr>
            <a:xfrm>
              <a:off x="4358285" y="228389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2" name="Google Shape;2042;p184"/>
            <p:cNvSpPr txBox="1"/>
            <p:nvPr/>
          </p:nvSpPr>
          <p:spPr>
            <a:xfrm>
              <a:off x="4528742" y="228389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043" name="Google Shape;2043;p184"/>
            <p:cNvCxnSpPr/>
            <p:nvPr/>
          </p:nvCxnSpPr>
          <p:spPr>
            <a:xfrm>
              <a:off x="4866773" y="2409510"/>
              <a:ext cx="231319" cy="949686"/>
            </a:xfrm>
            <a:prstGeom prst="straightConnector1">
              <a:avLst/>
            </a:prstGeom>
            <a:noFill/>
            <a:ln cap="flat" cmpd="sng" w="9525">
              <a:solidFill>
                <a:srgbClr val="595959"/>
              </a:solidFill>
              <a:prstDash val="solid"/>
              <a:round/>
              <a:headEnd len="sm" w="sm" type="none"/>
              <a:tailEnd len="lg" w="lg" type="triangle"/>
            </a:ln>
          </p:spPr>
        </p:cxnSp>
        <p:cxnSp>
          <p:nvCxnSpPr>
            <p:cNvPr id="2044" name="Google Shape;2044;p184"/>
            <p:cNvCxnSpPr/>
            <p:nvPr/>
          </p:nvCxnSpPr>
          <p:spPr>
            <a:xfrm>
              <a:off x="4866773" y="2718651"/>
              <a:ext cx="231319" cy="640705"/>
            </a:xfrm>
            <a:prstGeom prst="straightConnector1">
              <a:avLst/>
            </a:prstGeom>
            <a:noFill/>
            <a:ln cap="flat" cmpd="sng" w="9525">
              <a:solidFill>
                <a:srgbClr val="595959"/>
              </a:solidFill>
              <a:prstDash val="solid"/>
              <a:round/>
              <a:headEnd len="sm" w="sm" type="none"/>
              <a:tailEnd len="lg" w="lg" type="triangle"/>
            </a:ln>
          </p:spPr>
        </p:cxnSp>
        <p:cxnSp>
          <p:nvCxnSpPr>
            <p:cNvPr id="2045" name="Google Shape;2045;p184"/>
            <p:cNvCxnSpPr/>
            <p:nvPr/>
          </p:nvCxnSpPr>
          <p:spPr>
            <a:xfrm>
              <a:off x="4866773" y="3027790"/>
              <a:ext cx="231319" cy="331539"/>
            </a:xfrm>
            <a:prstGeom prst="straightConnector1">
              <a:avLst/>
            </a:prstGeom>
            <a:noFill/>
            <a:ln cap="flat" cmpd="sng" w="9525">
              <a:solidFill>
                <a:srgbClr val="595959"/>
              </a:solidFill>
              <a:prstDash val="solid"/>
              <a:round/>
              <a:headEnd len="sm" w="sm" type="none"/>
              <a:tailEnd len="lg" w="lg" type="triangle"/>
            </a:ln>
          </p:spPr>
        </p:cxnSp>
        <p:sp>
          <p:nvSpPr>
            <p:cNvPr id="2046" name="Google Shape;2046;p184"/>
            <p:cNvSpPr txBox="1"/>
            <p:nvPr/>
          </p:nvSpPr>
          <p:spPr>
            <a:xfrm>
              <a:off x="5155392" y="302988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7" name="Google Shape;2047;p184"/>
            <p:cNvSpPr txBox="1"/>
            <p:nvPr/>
          </p:nvSpPr>
          <p:spPr>
            <a:xfrm>
              <a:off x="5155390" y="288094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8" name="Google Shape;2048;p184"/>
            <p:cNvSpPr txBox="1"/>
            <p:nvPr/>
          </p:nvSpPr>
          <p:spPr>
            <a:xfrm>
              <a:off x="5155034" y="295390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49" name="Google Shape;2049;p184"/>
            <p:cNvSpPr/>
            <p:nvPr/>
          </p:nvSpPr>
          <p:spPr>
            <a:xfrm>
              <a:off x="6086585" y="2120763"/>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0" name="Google Shape;2050;p184"/>
            <p:cNvSpPr/>
            <p:nvPr/>
          </p:nvSpPr>
          <p:spPr>
            <a:xfrm>
              <a:off x="6085904" y="242174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1" name="Google Shape;2051;p184"/>
            <p:cNvSpPr/>
            <p:nvPr/>
          </p:nvSpPr>
          <p:spPr>
            <a:xfrm>
              <a:off x="6083785" y="273852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2" name="Google Shape;2052;p184"/>
            <p:cNvSpPr/>
            <p:nvPr/>
          </p:nvSpPr>
          <p:spPr>
            <a:xfrm>
              <a:off x="6086581" y="307227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3" name="Google Shape;2053;p184"/>
            <p:cNvSpPr/>
            <p:nvPr/>
          </p:nvSpPr>
          <p:spPr>
            <a:xfrm>
              <a:off x="6086581" y="3595200"/>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4" name="Google Shape;2054;p184"/>
            <p:cNvSpPr txBox="1"/>
            <p:nvPr/>
          </p:nvSpPr>
          <p:spPr>
            <a:xfrm>
              <a:off x="6634778" y="324792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55" name="Google Shape;2055;p184"/>
            <p:cNvSpPr/>
            <p:nvPr/>
          </p:nvSpPr>
          <p:spPr>
            <a:xfrm>
              <a:off x="6564112" y="3201072"/>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6" name="Google Shape;2056;p184"/>
            <p:cNvSpPr/>
            <p:nvPr/>
          </p:nvSpPr>
          <p:spPr>
            <a:xfrm>
              <a:off x="5582567" y="229346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7" name="Google Shape;2057;p184"/>
            <p:cNvSpPr/>
            <p:nvPr/>
          </p:nvSpPr>
          <p:spPr>
            <a:xfrm>
              <a:off x="5582567" y="260260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8" name="Google Shape;2058;p184"/>
            <p:cNvSpPr/>
            <p:nvPr/>
          </p:nvSpPr>
          <p:spPr>
            <a:xfrm>
              <a:off x="5582567" y="2911744"/>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59" name="Google Shape;2059;p184"/>
            <p:cNvSpPr/>
            <p:nvPr/>
          </p:nvSpPr>
          <p:spPr>
            <a:xfrm>
              <a:off x="5582567" y="3396613"/>
              <a:ext cx="239455" cy="237791"/>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060" name="Google Shape;2060;p184"/>
            <p:cNvCxnSpPr/>
            <p:nvPr/>
          </p:nvCxnSpPr>
          <p:spPr>
            <a:xfrm flipH="1" rot="10800000">
              <a:off x="5337475" y="3030689"/>
              <a:ext cx="245003" cy="328581"/>
            </a:xfrm>
            <a:prstGeom prst="straightConnector1">
              <a:avLst/>
            </a:prstGeom>
            <a:noFill/>
            <a:ln cap="flat" cmpd="sng" w="9525">
              <a:solidFill>
                <a:srgbClr val="595959"/>
              </a:solidFill>
              <a:prstDash val="solid"/>
              <a:round/>
              <a:headEnd len="sm" w="sm" type="none"/>
              <a:tailEnd len="lg" w="lg" type="triangle"/>
            </a:ln>
          </p:spPr>
        </p:cxnSp>
        <p:cxnSp>
          <p:nvCxnSpPr>
            <p:cNvPr id="2061" name="Google Shape;2061;p184"/>
            <p:cNvCxnSpPr/>
            <p:nvPr/>
          </p:nvCxnSpPr>
          <p:spPr>
            <a:xfrm flipH="1" rot="10800000">
              <a:off x="5337475" y="2721523"/>
              <a:ext cx="245003" cy="637747"/>
            </a:xfrm>
            <a:prstGeom prst="straightConnector1">
              <a:avLst/>
            </a:prstGeom>
            <a:noFill/>
            <a:ln cap="flat" cmpd="sng" w="9525">
              <a:solidFill>
                <a:srgbClr val="595959"/>
              </a:solidFill>
              <a:prstDash val="solid"/>
              <a:round/>
              <a:headEnd len="sm" w="sm" type="none"/>
              <a:tailEnd len="lg" w="lg" type="triangle"/>
            </a:ln>
          </p:spPr>
        </p:cxnSp>
        <p:cxnSp>
          <p:nvCxnSpPr>
            <p:cNvPr id="2062" name="Google Shape;2062;p184"/>
            <p:cNvCxnSpPr/>
            <p:nvPr/>
          </p:nvCxnSpPr>
          <p:spPr>
            <a:xfrm flipH="1" rot="10800000">
              <a:off x="5337475" y="2412357"/>
              <a:ext cx="245003" cy="946912"/>
            </a:xfrm>
            <a:prstGeom prst="straightConnector1">
              <a:avLst/>
            </a:prstGeom>
            <a:noFill/>
            <a:ln cap="flat" cmpd="sng" w="9525">
              <a:solidFill>
                <a:srgbClr val="595959"/>
              </a:solidFill>
              <a:prstDash val="solid"/>
              <a:round/>
              <a:headEnd len="sm" w="sm" type="none"/>
              <a:tailEnd len="lg" w="lg" type="triangle"/>
            </a:ln>
          </p:spPr>
        </p:cxnSp>
        <p:cxnSp>
          <p:nvCxnSpPr>
            <p:cNvPr id="2063" name="Google Shape;2063;p184"/>
            <p:cNvCxnSpPr/>
            <p:nvPr/>
          </p:nvCxnSpPr>
          <p:spPr>
            <a:xfrm>
              <a:off x="6322582" y="3191115"/>
              <a:ext cx="276622" cy="578761"/>
            </a:xfrm>
            <a:prstGeom prst="straightConnector1">
              <a:avLst/>
            </a:prstGeom>
            <a:noFill/>
            <a:ln cap="flat" cmpd="sng" w="9525">
              <a:solidFill>
                <a:srgbClr val="595959"/>
              </a:solidFill>
              <a:prstDash val="solid"/>
              <a:round/>
              <a:headEnd len="sm" w="sm" type="none"/>
              <a:tailEnd len="lg" w="lg" type="triangle"/>
            </a:ln>
          </p:spPr>
        </p:cxnSp>
        <p:cxnSp>
          <p:nvCxnSpPr>
            <p:cNvPr id="2064" name="Google Shape;2064;p184"/>
            <p:cNvCxnSpPr/>
            <p:nvPr/>
          </p:nvCxnSpPr>
          <p:spPr>
            <a:xfrm>
              <a:off x="6322582" y="3191115"/>
              <a:ext cx="235387" cy="128881"/>
            </a:xfrm>
            <a:prstGeom prst="straightConnector1">
              <a:avLst/>
            </a:prstGeom>
            <a:noFill/>
            <a:ln cap="flat" cmpd="sng" w="9525">
              <a:solidFill>
                <a:srgbClr val="595959"/>
              </a:solidFill>
              <a:prstDash val="solid"/>
              <a:round/>
              <a:headEnd len="sm" w="sm" type="none"/>
              <a:tailEnd len="lg" w="lg" type="triangle"/>
            </a:ln>
          </p:spPr>
        </p:cxnSp>
        <p:cxnSp>
          <p:nvCxnSpPr>
            <p:cNvPr id="2065" name="Google Shape;2065;p184"/>
            <p:cNvCxnSpPr/>
            <p:nvPr/>
          </p:nvCxnSpPr>
          <p:spPr>
            <a:xfrm>
              <a:off x="6319323" y="2857364"/>
              <a:ext cx="238716" cy="462454"/>
            </a:xfrm>
            <a:prstGeom prst="straightConnector1">
              <a:avLst/>
            </a:prstGeom>
            <a:noFill/>
            <a:ln cap="flat" cmpd="sng" w="9525">
              <a:solidFill>
                <a:srgbClr val="595959"/>
              </a:solidFill>
              <a:prstDash val="solid"/>
              <a:round/>
              <a:headEnd len="sm" w="sm" type="none"/>
              <a:tailEnd len="lg" w="lg" type="triangle"/>
            </a:ln>
          </p:spPr>
        </p:cxnSp>
        <p:cxnSp>
          <p:nvCxnSpPr>
            <p:cNvPr id="2066" name="Google Shape;2066;p184"/>
            <p:cNvCxnSpPr/>
            <p:nvPr/>
          </p:nvCxnSpPr>
          <p:spPr>
            <a:xfrm>
              <a:off x="6321794" y="2540586"/>
              <a:ext cx="236497" cy="779386"/>
            </a:xfrm>
            <a:prstGeom prst="straightConnector1">
              <a:avLst/>
            </a:prstGeom>
            <a:noFill/>
            <a:ln cap="flat" cmpd="sng" w="9525">
              <a:solidFill>
                <a:srgbClr val="595959"/>
              </a:solidFill>
              <a:prstDash val="solid"/>
              <a:round/>
              <a:headEnd len="sm" w="sm" type="none"/>
              <a:tailEnd len="lg" w="lg" type="triangle"/>
            </a:ln>
          </p:spPr>
        </p:cxnSp>
        <p:cxnSp>
          <p:nvCxnSpPr>
            <p:cNvPr id="2067" name="Google Shape;2067;p184"/>
            <p:cNvCxnSpPr/>
            <p:nvPr/>
          </p:nvCxnSpPr>
          <p:spPr>
            <a:xfrm>
              <a:off x="6322587" y="2239604"/>
              <a:ext cx="235387" cy="1080046"/>
            </a:xfrm>
            <a:prstGeom prst="straightConnector1">
              <a:avLst/>
            </a:prstGeom>
            <a:noFill/>
            <a:ln cap="flat" cmpd="sng" w="9525">
              <a:solidFill>
                <a:srgbClr val="595959"/>
              </a:solidFill>
              <a:prstDash val="solid"/>
              <a:round/>
              <a:headEnd len="sm" w="sm" type="none"/>
              <a:tailEnd len="lg" w="lg" type="triangle"/>
            </a:ln>
          </p:spPr>
        </p:cxnSp>
        <p:cxnSp>
          <p:nvCxnSpPr>
            <p:cNvPr id="2068" name="Google Shape;2068;p184"/>
            <p:cNvCxnSpPr/>
            <p:nvPr/>
          </p:nvCxnSpPr>
          <p:spPr>
            <a:xfrm flipH="1" rot="10800000">
              <a:off x="6322582" y="3319825"/>
              <a:ext cx="235387" cy="394223"/>
            </a:xfrm>
            <a:prstGeom prst="straightConnector1">
              <a:avLst/>
            </a:prstGeom>
            <a:noFill/>
            <a:ln cap="flat" cmpd="sng" w="9525">
              <a:solidFill>
                <a:srgbClr val="595959"/>
              </a:solidFill>
              <a:prstDash val="solid"/>
              <a:round/>
              <a:headEnd len="sm" w="sm" type="none"/>
              <a:tailEnd len="lg" w="lg" type="triangle"/>
            </a:ln>
          </p:spPr>
        </p:cxnSp>
        <p:cxnSp>
          <p:nvCxnSpPr>
            <p:cNvPr id="2069" name="Google Shape;2069;p184"/>
            <p:cNvCxnSpPr/>
            <p:nvPr/>
          </p:nvCxnSpPr>
          <p:spPr>
            <a:xfrm flipH="1" rot="10800000">
              <a:off x="6322582" y="3000305"/>
              <a:ext cx="235387" cy="713744"/>
            </a:xfrm>
            <a:prstGeom prst="straightConnector1">
              <a:avLst/>
            </a:prstGeom>
            <a:noFill/>
            <a:ln cap="flat" cmpd="sng" w="9525">
              <a:solidFill>
                <a:srgbClr val="595959"/>
              </a:solidFill>
              <a:prstDash val="solid"/>
              <a:round/>
              <a:headEnd len="sm" w="sm" type="none"/>
              <a:tailEnd len="lg" w="lg" type="triangle"/>
            </a:ln>
          </p:spPr>
        </p:cxnSp>
        <p:cxnSp>
          <p:nvCxnSpPr>
            <p:cNvPr id="2070" name="Google Shape;2070;p184"/>
            <p:cNvCxnSpPr/>
            <p:nvPr/>
          </p:nvCxnSpPr>
          <p:spPr>
            <a:xfrm flipH="1" rot="10800000">
              <a:off x="6322582" y="2691509"/>
              <a:ext cx="235387" cy="1022539"/>
            </a:xfrm>
            <a:prstGeom prst="straightConnector1">
              <a:avLst/>
            </a:prstGeom>
            <a:noFill/>
            <a:ln cap="flat" cmpd="sng" w="9525">
              <a:solidFill>
                <a:srgbClr val="595959"/>
              </a:solidFill>
              <a:prstDash val="solid"/>
              <a:round/>
              <a:headEnd len="sm" w="sm" type="none"/>
              <a:tailEnd len="lg" w="lg" type="triangle"/>
            </a:ln>
          </p:spPr>
        </p:cxnSp>
        <p:cxnSp>
          <p:nvCxnSpPr>
            <p:cNvPr id="2071" name="Google Shape;2071;p184"/>
            <p:cNvCxnSpPr/>
            <p:nvPr/>
          </p:nvCxnSpPr>
          <p:spPr>
            <a:xfrm flipH="1" rot="10800000">
              <a:off x="6322582" y="2382158"/>
              <a:ext cx="235387" cy="1331890"/>
            </a:xfrm>
            <a:prstGeom prst="straightConnector1">
              <a:avLst/>
            </a:prstGeom>
            <a:noFill/>
            <a:ln cap="flat" cmpd="sng" w="9525">
              <a:solidFill>
                <a:srgbClr val="595959"/>
              </a:solidFill>
              <a:prstDash val="solid"/>
              <a:round/>
              <a:headEnd len="sm" w="sm" type="none"/>
              <a:tailEnd len="lg" w="lg" type="triangle"/>
            </a:ln>
          </p:spPr>
        </p:cxnSp>
        <p:cxnSp>
          <p:nvCxnSpPr>
            <p:cNvPr id="2072" name="Google Shape;2072;p184"/>
            <p:cNvCxnSpPr/>
            <p:nvPr/>
          </p:nvCxnSpPr>
          <p:spPr>
            <a:xfrm flipH="1" rot="10800000">
              <a:off x="6322582" y="2072808"/>
              <a:ext cx="235387" cy="1641240"/>
            </a:xfrm>
            <a:prstGeom prst="straightConnector1">
              <a:avLst/>
            </a:prstGeom>
            <a:noFill/>
            <a:ln cap="flat" cmpd="sng" w="9525">
              <a:solidFill>
                <a:srgbClr val="595959"/>
              </a:solidFill>
              <a:prstDash val="solid"/>
              <a:round/>
              <a:headEnd len="sm" w="sm" type="none"/>
              <a:tailEnd len="lg" w="lg" type="triangle"/>
            </a:ln>
          </p:spPr>
        </p:cxnSp>
        <p:sp>
          <p:nvSpPr>
            <p:cNvPr id="2073" name="Google Shape;2073;p184"/>
            <p:cNvSpPr txBox="1"/>
            <p:nvPr/>
          </p:nvSpPr>
          <p:spPr>
            <a:xfrm>
              <a:off x="5917937" y="290702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4" name="Google Shape;2074;p184"/>
            <p:cNvSpPr txBox="1"/>
            <p:nvPr/>
          </p:nvSpPr>
          <p:spPr>
            <a:xfrm>
              <a:off x="5829181" y="290636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5" name="Google Shape;2075;p184"/>
            <p:cNvSpPr txBox="1"/>
            <p:nvPr/>
          </p:nvSpPr>
          <p:spPr>
            <a:xfrm>
              <a:off x="6015562" y="290636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6" name="Google Shape;2076;p184"/>
            <p:cNvSpPr txBox="1"/>
            <p:nvPr/>
          </p:nvSpPr>
          <p:spPr>
            <a:xfrm>
              <a:off x="5641776" y="322863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7" name="Google Shape;2077;p184"/>
            <p:cNvSpPr txBox="1"/>
            <p:nvPr/>
          </p:nvSpPr>
          <p:spPr>
            <a:xfrm>
              <a:off x="5641774" y="307969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8" name="Google Shape;2078;p184"/>
            <p:cNvSpPr txBox="1"/>
            <p:nvPr/>
          </p:nvSpPr>
          <p:spPr>
            <a:xfrm>
              <a:off x="5641417" y="315265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79" name="Google Shape;2079;p184"/>
            <p:cNvSpPr txBox="1"/>
            <p:nvPr/>
          </p:nvSpPr>
          <p:spPr>
            <a:xfrm>
              <a:off x="6150628" y="340503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80" name="Google Shape;2080;p184"/>
            <p:cNvSpPr txBox="1"/>
            <p:nvPr/>
          </p:nvSpPr>
          <p:spPr>
            <a:xfrm>
              <a:off x="6150625" y="325610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81" name="Google Shape;2081;p184"/>
            <p:cNvSpPr txBox="1"/>
            <p:nvPr/>
          </p:nvSpPr>
          <p:spPr>
            <a:xfrm>
              <a:off x="6150269" y="332906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82" name="Google Shape;2082;p184"/>
            <p:cNvSpPr txBox="1"/>
            <p:nvPr/>
          </p:nvSpPr>
          <p:spPr>
            <a:xfrm>
              <a:off x="6621311" y="3534830"/>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83" name="Google Shape;2083;p184"/>
            <p:cNvSpPr txBox="1"/>
            <p:nvPr/>
          </p:nvSpPr>
          <p:spPr>
            <a:xfrm>
              <a:off x="6621308" y="3385892"/>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084" name="Google Shape;2084;p184"/>
            <p:cNvSpPr txBox="1"/>
            <p:nvPr/>
          </p:nvSpPr>
          <p:spPr>
            <a:xfrm>
              <a:off x="6620952" y="3458856"/>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085" name="Google Shape;2085;p184"/>
            <p:cNvCxnSpPr/>
            <p:nvPr/>
          </p:nvCxnSpPr>
          <p:spPr>
            <a:xfrm>
              <a:off x="3852790" y="2084978"/>
              <a:ext cx="289196" cy="170485"/>
            </a:xfrm>
            <a:prstGeom prst="straightConnector1">
              <a:avLst/>
            </a:prstGeom>
            <a:noFill/>
            <a:ln cap="flat" cmpd="sng" w="9525">
              <a:solidFill>
                <a:srgbClr val="595959"/>
              </a:solidFill>
              <a:prstDash val="solid"/>
              <a:round/>
              <a:headEnd len="sm" w="sm" type="none"/>
              <a:tailEnd len="lg" w="lg" type="triangle"/>
            </a:ln>
          </p:spPr>
        </p:cxnSp>
        <p:sp>
          <p:nvSpPr>
            <p:cNvPr id="2086" name="Google Shape;2086;p184"/>
            <p:cNvSpPr/>
            <p:nvPr/>
          </p:nvSpPr>
          <p:spPr>
            <a:xfrm>
              <a:off x="3240205" y="1980418"/>
              <a:ext cx="60738" cy="197793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87" name="Google Shape;2087;p184"/>
            <p:cNvSpPr/>
            <p:nvPr/>
          </p:nvSpPr>
          <p:spPr>
            <a:xfrm>
              <a:off x="3365681" y="1980418"/>
              <a:ext cx="58978" cy="1977560"/>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088" name="Google Shape;2088;p184"/>
            <p:cNvCxnSpPr/>
            <p:nvPr/>
          </p:nvCxnSpPr>
          <p:spPr>
            <a:xfrm flipH="1">
              <a:off x="3491156" y="2389616"/>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89" name="Google Shape;2089;p184"/>
            <p:cNvCxnSpPr/>
            <p:nvPr/>
          </p:nvCxnSpPr>
          <p:spPr>
            <a:xfrm flipH="1">
              <a:off x="3491156" y="2698088"/>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0" name="Google Shape;2090;p184"/>
            <p:cNvCxnSpPr/>
            <p:nvPr/>
          </p:nvCxnSpPr>
          <p:spPr>
            <a:xfrm flipH="1">
              <a:off x="3491156" y="3006560"/>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1" name="Google Shape;2091;p184"/>
            <p:cNvCxnSpPr/>
            <p:nvPr/>
          </p:nvCxnSpPr>
          <p:spPr>
            <a:xfrm flipH="1">
              <a:off x="3491156" y="3315032"/>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2" name="Google Shape;2092;p184"/>
            <p:cNvCxnSpPr/>
            <p:nvPr/>
          </p:nvCxnSpPr>
          <p:spPr>
            <a:xfrm flipH="1">
              <a:off x="3491156" y="3853791"/>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3" name="Google Shape;2093;p184"/>
            <p:cNvCxnSpPr/>
            <p:nvPr/>
          </p:nvCxnSpPr>
          <p:spPr>
            <a:xfrm flipH="1">
              <a:off x="6806749" y="2072930"/>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4" name="Google Shape;2094;p184"/>
            <p:cNvCxnSpPr/>
            <p:nvPr/>
          </p:nvCxnSpPr>
          <p:spPr>
            <a:xfrm flipH="1">
              <a:off x="6806749" y="2381403"/>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5" name="Google Shape;2095;p184"/>
            <p:cNvCxnSpPr/>
            <p:nvPr/>
          </p:nvCxnSpPr>
          <p:spPr>
            <a:xfrm flipH="1">
              <a:off x="6806749" y="2689875"/>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6" name="Google Shape;2096;p184"/>
            <p:cNvCxnSpPr/>
            <p:nvPr/>
          </p:nvCxnSpPr>
          <p:spPr>
            <a:xfrm flipH="1">
              <a:off x="6806749" y="2998347"/>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7" name="Google Shape;2097;p184"/>
            <p:cNvCxnSpPr/>
            <p:nvPr/>
          </p:nvCxnSpPr>
          <p:spPr>
            <a:xfrm flipH="1">
              <a:off x="6806749" y="3306819"/>
              <a:ext cx="127956" cy="370"/>
            </a:xfrm>
            <a:prstGeom prst="straightConnector1">
              <a:avLst/>
            </a:prstGeom>
            <a:noFill/>
            <a:ln cap="flat" cmpd="sng" w="9525">
              <a:solidFill>
                <a:srgbClr val="595959"/>
              </a:solidFill>
              <a:prstDash val="solid"/>
              <a:round/>
              <a:headEnd len="sm" w="sm" type="none"/>
              <a:tailEnd len="sm" w="sm" type="none"/>
            </a:ln>
          </p:spPr>
        </p:cxnSp>
        <p:cxnSp>
          <p:nvCxnSpPr>
            <p:cNvPr id="2098" name="Google Shape;2098;p184"/>
            <p:cNvCxnSpPr/>
            <p:nvPr/>
          </p:nvCxnSpPr>
          <p:spPr>
            <a:xfrm flipH="1">
              <a:off x="6806749" y="3845578"/>
              <a:ext cx="127956" cy="370"/>
            </a:xfrm>
            <a:prstGeom prst="straightConnector1">
              <a:avLst/>
            </a:prstGeom>
            <a:noFill/>
            <a:ln cap="flat" cmpd="sng" w="9525">
              <a:solidFill>
                <a:srgbClr val="595959"/>
              </a:solidFill>
              <a:prstDash val="solid"/>
              <a:round/>
              <a:headEnd len="sm" w="sm" type="none"/>
              <a:tailEnd len="sm" w="sm" type="none"/>
            </a:ln>
          </p:spPr>
        </p:cxnSp>
        <p:sp>
          <p:nvSpPr>
            <p:cNvPr id="2099" name="Google Shape;2099;p184"/>
            <p:cNvSpPr txBox="1"/>
            <p:nvPr/>
          </p:nvSpPr>
          <p:spPr>
            <a:xfrm>
              <a:off x="3211271" y="1908828"/>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00" name="Google Shape;2100;p184"/>
            <p:cNvSpPr txBox="1"/>
            <p:nvPr/>
          </p:nvSpPr>
          <p:spPr>
            <a:xfrm>
              <a:off x="3211271" y="2213619"/>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01" name="Google Shape;2101;p184"/>
            <p:cNvSpPr txBox="1"/>
            <p:nvPr/>
          </p:nvSpPr>
          <p:spPr>
            <a:xfrm>
              <a:off x="3211271" y="2518410"/>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02" name="Google Shape;2102;p184"/>
            <p:cNvSpPr txBox="1"/>
            <p:nvPr/>
          </p:nvSpPr>
          <p:spPr>
            <a:xfrm>
              <a:off x="3211271" y="2823202"/>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03" name="Google Shape;2103;p184"/>
            <p:cNvSpPr txBox="1"/>
            <p:nvPr/>
          </p:nvSpPr>
          <p:spPr>
            <a:xfrm>
              <a:off x="3211271" y="3127994"/>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04" name="Google Shape;2104;p184"/>
            <p:cNvSpPr txBox="1"/>
            <p:nvPr/>
          </p:nvSpPr>
          <p:spPr>
            <a:xfrm>
              <a:off x="3216226" y="3720557"/>
              <a:ext cx="289196" cy="237791"/>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grpSp>
          <p:nvGrpSpPr>
            <p:cNvPr id="2105" name="Google Shape;2105;p184"/>
            <p:cNvGrpSpPr/>
            <p:nvPr/>
          </p:nvGrpSpPr>
          <p:grpSpPr>
            <a:xfrm>
              <a:off x="6954637" y="1914629"/>
              <a:ext cx="304125" cy="2062962"/>
              <a:chOff x="7213852" y="856662"/>
              <a:chExt cx="493420" cy="3347015"/>
            </a:xfrm>
          </p:grpSpPr>
          <p:pic>
            <p:nvPicPr>
              <p:cNvPr id="2106" name="Google Shape;2106;p184"/>
              <p:cNvPicPr preferRelativeResize="0"/>
              <p:nvPr/>
            </p:nvPicPr>
            <p:blipFill rotWithShape="1">
              <a:blip r:embed="rId3">
                <a:alphaModFix/>
              </a:blip>
              <a:srcRect b="0" l="0" r="0" t="0"/>
              <a:stretch/>
            </p:blipFill>
            <p:spPr>
              <a:xfrm>
                <a:off x="7301637" y="919261"/>
                <a:ext cx="209018" cy="157613"/>
              </a:xfrm>
              <a:prstGeom prst="rect">
                <a:avLst/>
              </a:prstGeom>
              <a:noFill/>
              <a:ln>
                <a:noFill/>
              </a:ln>
            </p:spPr>
          </p:pic>
          <p:pic>
            <p:nvPicPr>
              <p:cNvPr id="2107" name="Google Shape;2107;p184"/>
              <p:cNvPicPr preferRelativeResize="0"/>
              <p:nvPr/>
            </p:nvPicPr>
            <p:blipFill rotWithShape="1">
              <a:blip r:embed="rId3">
                <a:alphaModFix/>
              </a:blip>
              <a:srcRect b="0" l="0" r="0" t="0"/>
              <a:stretch/>
            </p:blipFill>
            <p:spPr>
              <a:xfrm>
                <a:off x="7305082" y="1416915"/>
                <a:ext cx="209018" cy="157613"/>
              </a:xfrm>
              <a:prstGeom prst="rect">
                <a:avLst/>
              </a:prstGeom>
              <a:noFill/>
              <a:ln>
                <a:noFill/>
              </a:ln>
            </p:spPr>
          </p:pic>
          <p:pic>
            <p:nvPicPr>
              <p:cNvPr id="2108" name="Google Shape;2108;p184"/>
              <p:cNvPicPr preferRelativeResize="0"/>
              <p:nvPr/>
            </p:nvPicPr>
            <p:blipFill rotWithShape="1">
              <a:blip r:embed="rId3">
                <a:alphaModFix/>
              </a:blip>
              <a:srcRect b="0" l="0" r="0" t="0"/>
              <a:stretch/>
            </p:blipFill>
            <p:spPr>
              <a:xfrm>
                <a:off x="7305082" y="1914569"/>
                <a:ext cx="209018" cy="157613"/>
              </a:xfrm>
              <a:prstGeom prst="rect">
                <a:avLst/>
              </a:prstGeom>
              <a:noFill/>
              <a:ln>
                <a:noFill/>
              </a:ln>
            </p:spPr>
          </p:pic>
          <p:pic>
            <p:nvPicPr>
              <p:cNvPr id="2109" name="Google Shape;2109;p184"/>
              <p:cNvPicPr preferRelativeResize="0"/>
              <p:nvPr/>
            </p:nvPicPr>
            <p:blipFill rotWithShape="1">
              <a:blip r:embed="rId3">
                <a:alphaModFix/>
              </a:blip>
              <a:srcRect b="0" l="0" r="0" t="0"/>
              <a:stretch/>
            </p:blipFill>
            <p:spPr>
              <a:xfrm>
                <a:off x="7305082" y="2412223"/>
                <a:ext cx="209018" cy="157613"/>
              </a:xfrm>
              <a:prstGeom prst="rect">
                <a:avLst/>
              </a:prstGeom>
              <a:noFill/>
              <a:ln>
                <a:noFill/>
              </a:ln>
            </p:spPr>
          </p:pic>
          <p:pic>
            <p:nvPicPr>
              <p:cNvPr id="2110" name="Google Shape;2110;p184"/>
              <p:cNvPicPr preferRelativeResize="0"/>
              <p:nvPr/>
            </p:nvPicPr>
            <p:blipFill rotWithShape="1">
              <a:blip r:embed="rId3">
                <a:alphaModFix/>
              </a:blip>
              <a:srcRect b="0" l="0" r="0" t="0"/>
              <a:stretch/>
            </p:blipFill>
            <p:spPr>
              <a:xfrm>
                <a:off x="7303700" y="2909877"/>
                <a:ext cx="209018" cy="157613"/>
              </a:xfrm>
              <a:prstGeom prst="rect">
                <a:avLst/>
              </a:prstGeom>
              <a:noFill/>
              <a:ln>
                <a:noFill/>
              </a:ln>
            </p:spPr>
          </p:pic>
          <p:pic>
            <p:nvPicPr>
              <p:cNvPr id="2111" name="Google Shape;2111;p184"/>
              <p:cNvPicPr preferRelativeResize="0"/>
              <p:nvPr/>
            </p:nvPicPr>
            <p:blipFill rotWithShape="1">
              <a:blip r:embed="rId3">
                <a:alphaModFix/>
              </a:blip>
              <a:srcRect b="0" l="0" r="0" t="0"/>
              <a:stretch/>
            </p:blipFill>
            <p:spPr>
              <a:xfrm>
                <a:off x="7308758" y="3885776"/>
                <a:ext cx="209018" cy="157613"/>
              </a:xfrm>
              <a:prstGeom prst="rect">
                <a:avLst/>
              </a:prstGeom>
              <a:noFill/>
              <a:ln>
                <a:noFill/>
              </a:ln>
            </p:spPr>
          </p:pic>
          <p:grpSp>
            <p:nvGrpSpPr>
              <p:cNvPr id="2112" name="Google Shape;2112;p184"/>
              <p:cNvGrpSpPr/>
              <p:nvPr/>
            </p:nvGrpSpPr>
            <p:grpSpPr>
              <a:xfrm>
                <a:off x="7213852" y="856662"/>
                <a:ext cx="493420" cy="3347015"/>
                <a:chOff x="7213852" y="856662"/>
                <a:chExt cx="493420" cy="3347015"/>
              </a:xfrm>
            </p:grpSpPr>
            <p:sp>
              <p:nvSpPr>
                <p:cNvPr id="2113" name="Google Shape;2113;p184"/>
                <p:cNvSpPr txBox="1"/>
                <p:nvPr/>
              </p:nvSpPr>
              <p:spPr>
                <a:xfrm>
                  <a:off x="7213852" y="856662"/>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14" name="Google Shape;2114;p184"/>
                <p:cNvSpPr txBox="1"/>
                <p:nvPr/>
              </p:nvSpPr>
              <p:spPr>
                <a:xfrm>
                  <a:off x="7213852" y="1351164"/>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15" name="Google Shape;2115;p184"/>
                <p:cNvSpPr txBox="1"/>
                <p:nvPr/>
              </p:nvSpPr>
              <p:spPr>
                <a:xfrm>
                  <a:off x="7220984" y="1845668"/>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16" name="Google Shape;2116;p184"/>
                <p:cNvSpPr txBox="1"/>
                <p:nvPr/>
              </p:nvSpPr>
              <p:spPr>
                <a:xfrm>
                  <a:off x="7220984" y="2340172"/>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17" name="Google Shape;2117;p184"/>
                <p:cNvSpPr txBox="1"/>
                <p:nvPr/>
              </p:nvSpPr>
              <p:spPr>
                <a:xfrm>
                  <a:off x="7220869" y="2834675"/>
                  <a:ext cx="469200" cy="385799"/>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sp>
              <p:nvSpPr>
                <p:cNvPr id="2118" name="Google Shape;2118;p184"/>
                <p:cNvSpPr txBox="1"/>
                <p:nvPr/>
              </p:nvSpPr>
              <p:spPr>
                <a:xfrm>
                  <a:off x="7228908" y="4118069"/>
                  <a:ext cx="478364" cy="85608"/>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700"/>
                    <a:buFont typeface="Palatino Linotype"/>
                    <a:buNone/>
                  </a:pPr>
                  <a:r>
                    <a:rPr b="1" i="0" lang="en" sz="700" u="none" cap="none" strike="noStrike">
                      <a:solidFill>
                        <a:srgbClr val="000000"/>
                      </a:solidFill>
                      <a:latin typeface="Palatino Linotype"/>
                      <a:ea typeface="Palatino Linotype"/>
                      <a:cs typeface="Palatino Linotype"/>
                      <a:sym typeface="Palatino Linotype"/>
                    </a:rPr>
                    <a:t>x</a:t>
                  </a:r>
                  <a:r>
                    <a:rPr b="1" baseline="-25000" i="0" lang="en" sz="7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Palatino Linotype"/>
                    <a:ea typeface="Palatino Linotype"/>
                    <a:cs typeface="Palatino Linotype"/>
                    <a:sym typeface="Palatino Linotype"/>
                  </a:endParaRPr>
                </a:p>
              </p:txBody>
            </p:sp>
          </p:grpSp>
        </p:grpSp>
        <p:sp>
          <p:nvSpPr>
            <p:cNvPr id="2119" name="Google Shape;2119;p184"/>
            <p:cNvSpPr txBox="1"/>
            <p:nvPr/>
          </p:nvSpPr>
          <p:spPr>
            <a:xfrm>
              <a:off x="3260929" y="3571118"/>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0" name="Google Shape;2120;p184"/>
            <p:cNvSpPr txBox="1"/>
            <p:nvPr/>
          </p:nvSpPr>
          <p:spPr>
            <a:xfrm>
              <a:off x="3260927" y="3417637"/>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1" name="Google Shape;2121;p184"/>
            <p:cNvSpPr txBox="1"/>
            <p:nvPr/>
          </p:nvSpPr>
          <p:spPr>
            <a:xfrm>
              <a:off x="3260571" y="3495143"/>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2" name="Google Shape;2122;p184"/>
            <p:cNvSpPr txBox="1"/>
            <p:nvPr/>
          </p:nvSpPr>
          <p:spPr>
            <a:xfrm>
              <a:off x="7016469" y="3550479"/>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3" name="Google Shape;2123;p184"/>
            <p:cNvSpPr txBox="1"/>
            <p:nvPr/>
          </p:nvSpPr>
          <p:spPr>
            <a:xfrm>
              <a:off x="7016466" y="3401541"/>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4" name="Google Shape;2124;p184"/>
            <p:cNvSpPr txBox="1"/>
            <p:nvPr/>
          </p:nvSpPr>
          <p:spPr>
            <a:xfrm>
              <a:off x="7016110" y="3474505"/>
              <a:ext cx="101514" cy="156987"/>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25" name="Google Shape;2125;p184"/>
            <p:cNvSpPr/>
            <p:nvPr/>
          </p:nvSpPr>
          <p:spPr>
            <a:xfrm>
              <a:off x="6988452" y="1957428"/>
              <a:ext cx="45719" cy="2033804"/>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26" name="Google Shape;2126;p184"/>
            <p:cNvSpPr/>
            <p:nvPr/>
          </p:nvSpPr>
          <p:spPr>
            <a:xfrm>
              <a:off x="7138641" y="1957428"/>
              <a:ext cx="45719" cy="2033803"/>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27" name="Google Shape;2127;p184"/>
            <p:cNvSpPr txBox="1"/>
            <p:nvPr/>
          </p:nvSpPr>
          <p:spPr>
            <a:xfrm>
              <a:off x="7431114" y="2009417"/>
              <a:ext cx="1214289" cy="193044"/>
            </a:xfrm>
            <a:prstGeom prst="rect">
              <a:avLst/>
            </a:prstGeom>
            <a:noFill/>
            <a:ln>
              <a:noFill/>
            </a:ln>
          </p:spPr>
          <p:txBody>
            <a:bodyPr anchorCtr="0" anchor="t" bIns="76200" lIns="76200" spcFirstLastPara="1" rIns="76200" wrap="square" tIns="76200">
              <a:noAutofit/>
            </a:bodyPr>
            <a:lstStyle/>
            <a:p>
              <a:pPr indent="-63500" lvl="0" marL="254000" marR="0" rtl="0" algn="l">
                <a:lnSpc>
                  <a:spcPct val="150000"/>
                </a:lnSpc>
                <a:spcBef>
                  <a:spcPts val="0"/>
                </a:spcBef>
                <a:spcAft>
                  <a:spcPts val="0"/>
                </a:spcAft>
                <a:buClr>
                  <a:srgbClr val="000000"/>
                </a:buClr>
                <a:buSzPts val="1200"/>
                <a:buFont typeface="Arial"/>
                <a:buNone/>
              </a:pPr>
              <a:r>
                <a:t/>
              </a:r>
              <a:endParaRPr b="0" i="0" sz="1500" u="none" cap="none" strike="noStrike">
                <a:solidFill>
                  <a:schemeClr val="lt1"/>
                </a:solidFill>
                <a:latin typeface="Arial"/>
                <a:ea typeface="Arial"/>
                <a:cs typeface="Arial"/>
                <a:sym typeface="Arial"/>
              </a:endParaRPr>
            </a:p>
          </p:txBody>
        </p:sp>
        <p:cxnSp>
          <p:nvCxnSpPr>
            <p:cNvPr id="2128" name="Google Shape;2128;p184"/>
            <p:cNvCxnSpPr>
              <a:endCxn id="2100" idx="1"/>
            </p:cNvCxnSpPr>
            <p:nvPr/>
          </p:nvCxnSpPr>
          <p:spPr>
            <a:xfrm flipH="1" rot="10800000">
              <a:off x="2878571" y="2332515"/>
              <a:ext cx="332700" cy="17100"/>
            </a:xfrm>
            <a:prstGeom prst="straightConnector1">
              <a:avLst/>
            </a:prstGeom>
            <a:noFill/>
            <a:ln cap="flat" cmpd="sng" w="38100">
              <a:solidFill>
                <a:srgbClr val="595959"/>
              </a:solidFill>
              <a:prstDash val="solid"/>
              <a:round/>
              <a:headEnd len="sm" w="sm" type="none"/>
              <a:tailEnd len="lg" w="lg" type="triangle"/>
            </a:ln>
          </p:spPr>
        </p:cxnSp>
        <p:cxnSp>
          <p:nvCxnSpPr>
            <p:cNvPr id="2129" name="Google Shape;2129;p184"/>
            <p:cNvCxnSpPr/>
            <p:nvPr/>
          </p:nvCxnSpPr>
          <p:spPr>
            <a:xfrm flipH="1" rot="10800000">
              <a:off x="2836505" y="3359196"/>
              <a:ext cx="399636" cy="5849"/>
            </a:xfrm>
            <a:prstGeom prst="straightConnector1">
              <a:avLst/>
            </a:prstGeom>
            <a:noFill/>
            <a:ln cap="flat" cmpd="sng" w="38100">
              <a:solidFill>
                <a:srgbClr val="595959"/>
              </a:solidFill>
              <a:prstDash val="solid"/>
              <a:round/>
              <a:headEnd len="sm" w="sm" type="none"/>
              <a:tailEnd len="lg" w="lg" type="triangle"/>
            </a:ln>
          </p:spPr>
        </p:cxnSp>
        <p:cxnSp>
          <p:nvCxnSpPr>
            <p:cNvPr id="2130" name="Google Shape;2130;p184"/>
            <p:cNvCxnSpPr/>
            <p:nvPr/>
          </p:nvCxnSpPr>
          <p:spPr>
            <a:xfrm flipH="1" rot="10800000">
              <a:off x="7167305" y="3375802"/>
              <a:ext cx="350806" cy="9819"/>
            </a:xfrm>
            <a:prstGeom prst="straightConnector1">
              <a:avLst/>
            </a:prstGeom>
            <a:noFill/>
            <a:ln cap="flat" cmpd="sng" w="38100">
              <a:solidFill>
                <a:srgbClr val="595959"/>
              </a:solidFill>
              <a:prstDash val="solid"/>
              <a:round/>
              <a:headEnd len="sm" w="sm" type="none"/>
              <a:tailEnd len="lg" w="lg" type="triangle"/>
            </a:ln>
          </p:spPr>
        </p:cxnSp>
        <p:sp>
          <p:nvSpPr>
            <p:cNvPr id="2131" name="Google Shape;2131;p184"/>
            <p:cNvSpPr txBox="1"/>
            <p:nvPr/>
          </p:nvSpPr>
          <p:spPr>
            <a:xfrm flipH="1">
              <a:off x="9008035" y="2256947"/>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32" name="Google Shape;2132;p184"/>
            <p:cNvSpPr txBox="1"/>
            <p:nvPr/>
          </p:nvSpPr>
          <p:spPr>
            <a:xfrm flipH="1">
              <a:off x="9004638" y="3714048"/>
              <a:ext cx="655319" cy="548989"/>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800"/>
                <a:buFont typeface="Arial"/>
                <a:buNone/>
              </a:pPr>
              <a:r>
                <a:rPr b="0" i="0" lang="en" sz="8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33" name="Google Shape;2133;p184"/>
            <p:cNvSpPr txBox="1"/>
            <p:nvPr/>
          </p:nvSpPr>
          <p:spPr>
            <a:xfrm flipH="1">
              <a:off x="8996033" y="1982101"/>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34" name="Google Shape;2134;p184"/>
            <p:cNvSpPr txBox="1"/>
            <p:nvPr/>
          </p:nvSpPr>
          <p:spPr>
            <a:xfrm flipH="1">
              <a:off x="8977129" y="1767414"/>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35" name="Google Shape;2135;p184"/>
            <p:cNvSpPr txBox="1"/>
            <p:nvPr/>
          </p:nvSpPr>
          <p:spPr>
            <a:xfrm flipH="1">
              <a:off x="9036153" y="2735014"/>
              <a:ext cx="681311" cy="603334"/>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6AA84F"/>
                </a:buClr>
                <a:buSzPts val="800"/>
                <a:buFont typeface="Arial"/>
                <a:buNone/>
              </a:pPr>
              <a:r>
                <a:rPr b="0" i="0" lang="en" sz="800" u="none" cap="none" strike="noStrike">
                  <a:solidFill>
                    <a:srgbClr val="6AA84F"/>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36" name="Google Shape;2136;p184"/>
            <p:cNvSpPr/>
            <p:nvPr/>
          </p:nvSpPr>
          <p:spPr>
            <a:xfrm>
              <a:off x="1317792" y="1574455"/>
              <a:ext cx="1561332" cy="355023"/>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sp>
          <p:nvSpPr>
            <p:cNvPr id="2137" name="Google Shape;2137;p184"/>
            <p:cNvSpPr/>
            <p:nvPr/>
          </p:nvSpPr>
          <p:spPr>
            <a:xfrm>
              <a:off x="7472082" y="1572378"/>
              <a:ext cx="1588127" cy="355023"/>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Reconstructed</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sp>
          <p:nvSpPr>
            <p:cNvPr id="2138" name="Google Shape;2138;p184"/>
            <p:cNvSpPr txBox="1"/>
            <p:nvPr/>
          </p:nvSpPr>
          <p:spPr>
            <a:xfrm>
              <a:off x="5401852" y="1572102"/>
              <a:ext cx="1486657" cy="1997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000"/>
                <a:buFont typeface="Calibri"/>
                <a:buNone/>
              </a:pPr>
              <a:r>
                <a:rPr b="0" i="0" lang="en" sz="1000" u="none" cap="none" strike="noStrike">
                  <a:solidFill>
                    <a:schemeClr val="lt1"/>
                  </a:solidFill>
                  <a:latin typeface="Calibri"/>
                  <a:ea typeface="Calibri"/>
                  <a:cs typeface="Calibri"/>
                  <a:sym typeface="Calibri"/>
                </a:rPr>
                <a:t>Decoder-Net</a:t>
              </a:r>
              <a:endParaRPr b="0" baseline="-25000" i="1" sz="1000" u="none" cap="none" strike="noStrike">
                <a:solidFill>
                  <a:schemeClr val="lt1"/>
                </a:solidFill>
                <a:latin typeface="Calibri"/>
                <a:ea typeface="Calibri"/>
                <a:cs typeface="Calibri"/>
                <a:sym typeface="Calibri"/>
              </a:endParaRPr>
            </a:p>
          </p:txBody>
        </p:sp>
      </p:grpSp>
      <p:cxnSp>
        <p:nvCxnSpPr>
          <p:cNvPr id="2139" name="Google Shape;2139;p184"/>
          <p:cNvCxnSpPr/>
          <p:nvPr/>
        </p:nvCxnSpPr>
        <p:spPr>
          <a:xfrm>
            <a:off x="1989552" y="3318336"/>
            <a:ext cx="1164250" cy="806000"/>
          </a:xfrm>
          <a:prstGeom prst="bentConnector2">
            <a:avLst/>
          </a:prstGeom>
          <a:noFill/>
          <a:ln cap="flat" cmpd="sng" w="9525">
            <a:solidFill>
              <a:schemeClr val="dk1"/>
            </a:solidFill>
            <a:prstDash val="solid"/>
            <a:round/>
            <a:headEnd len="sm" w="sm" type="none"/>
            <a:tailEnd len="med" w="med" type="triangle"/>
          </a:ln>
        </p:spPr>
      </p:cxnSp>
      <p:cxnSp>
        <p:nvCxnSpPr>
          <p:cNvPr id="2140" name="Google Shape;2140;p184"/>
          <p:cNvCxnSpPr/>
          <p:nvPr/>
        </p:nvCxnSpPr>
        <p:spPr>
          <a:xfrm flipH="1">
            <a:off x="6092529" y="3283998"/>
            <a:ext cx="1040500" cy="840250"/>
          </a:xfrm>
          <a:prstGeom prst="bentConnector2">
            <a:avLst/>
          </a:prstGeom>
          <a:noFill/>
          <a:ln cap="flat" cmpd="sng" w="9525">
            <a:solidFill>
              <a:schemeClr val="dk1"/>
            </a:solidFill>
            <a:prstDash val="solid"/>
            <a:round/>
            <a:headEnd len="sm" w="sm" type="none"/>
            <a:tailEnd len="med" w="med" type="triangle"/>
          </a:ln>
        </p:spPr>
      </p:cxnSp>
      <p:sp>
        <p:nvSpPr>
          <p:cNvPr id="2141" name="Google Shape;2141;p184"/>
          <p:cNvSpPr txBox="1"/>
          <p:nvPr/>
        </p:nvSpPr>
        <p:spPr>
          <a:xfrm>
            <a:off x="1789282" y="3773535"/>
            <a:ext cx="339196" cy="278904"/>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142" name="Google Shape;2142;p184"/>
          <p:cNvSpPr txBox="1"/>
          <p:nvPr/>
        </p:nvSpPr>
        <p:spPr>
          <a:xfrm>
            <a:off x="7133029" y="3520131"/>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pic>
        <p:nvPicPr>
          <p:cNvPr id="2143" name="Google Shape;2143;p184"/>
          <p:cNvPicPr preferRelativeResize="0"/>
          <p:nvPr/>
        </p:nvPicPr>
        <p:blipFill rotWithShape="1">
          <a:blip r:embed="rId3">
            <a:alphaModFix/>
          </a:blip>
          <a:srcRect b="0" l="0" r="0" t="0"/>
          <a:stretch/>
        </p:blipFill>
        <p:spPr>
          <a:xfrm>
            <a:off x="7196642" y="3566938"/>
            <a:ext cx="151104" cy="113943"/>
          </a:xfrm>
          <a:prstGeom prst="rect">
            <a:avLst/>
          </a:prstGeom>
          <a:noFill/>
          <a:ln>
            <a:noFill/>
          </a:ln>
        </p:spPr>
      </p:pic>
      <p:graphicFrame>
        <p:nvGraphicFramePr>
          <p:cNvPr id="2144" name="Google Shape;2144;p184"/>
          <p:cNvGraphicFramePr/>
          <p:nvPr/>
        </p:nvGraphicFramePr>
        <p:xfrm>
          <a:off x="1344145" y="1387937"/>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cxnSp>
        <p:nvCxnSpPr>
          <p:cNvPr id="2145" name="Google Shape;2145;p184"/>
          <p:cNvCxnSpPr/>
          <p:nvPr/>
        </p:nvCxnSpPr>
        <p:spPr>
          <a:xfrm>
            <a:off x="6241770" y="1839784"/>
            <a:ext cx="269307" cy="0"/>
          </a:xfrm>
          <a:prstGeom prst="straightConnector1">
            <a:avLst/>
          </a:prstGeom>
          <a:noFill/>
          <a:ln cap="flat" cmpd="sng" w="38100">
            <a:solidFill>
              <a:srgbClr val="595959"/>
            </a:solidFill>
            <a:prstDash val="solid"/>
            <a:round/>
            <a:headEnd len="sm" w="sm" type="none"/>
            <a:tailEnd len="lg" w="lg" type="triangle"/>
          </a:ln>
        </p:spPr>
      </p:cxnSp>
      <p:graphicFrame>
        <p:nvGraphicFramePr>
          <p:cNvPr id="2146" name="Google Shape;2146;p184"/>
          <p:cNvGraphicFramePr/>
          <p:nvPr/>
        </p:nvGraphicFramePr>
        <p:xfrm>
          <a:off x="6487623" y="1353597"/>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2"/>
                          </a:solidFill>
                        </a:rPr>
                        <a:t>1</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147" name="Google Shape;2147;p184"/>
          <p:cNvSpPr txBox="1"/>
          <p:nvPr/>
        </p:nvSpPr>
        <p:spPr>
          <a:xfrm flipH="1">
            <a:off x="7763511" y="1826193"/>
            <a:ext cx="546099" cy="457491"/>
          </a:xfrm>
          <a:prstGeom prst="rect">
            <a:avLst/>
          </a:prstGeom>
          <a:noFill/>
          <a:ln>
            <a:noFill/>
          </a:ln>
        </p:spPr>
        <p:txBody>
          <a:bodyPr anchorCtr="0" anchor="ctr" bIns="76200" lIns="76200" spcFirstLastPara="1" rIns="76200" wrap="square" tIns="76200">
            <a:noAutofit/>
          </a:bodyPr>
          <a:lstStyle/>
          <a:p>
            <a:pPr indent="0" lvl="0" marL="0" marR="0" rtl="0" algn="l">
              <a:lnSpc>
                <a:spcPct val="115000"/>
              </a:lnSpc>
              <a:spcBef>
                <a:spcPts val="0"/>
              </a:spcBef>
              <a:spcAft>
                <a:spcPts val="0"/>
              </a:spcAft>
              <a:buClr>
                <a:srgbClr val="CC0000"/>
              </a:buClr>
              <a:buSzPts val="800"/>
              <a:buFont typeface="Arial"/>
              <a:buNone/>
            </a:pPr>
            <a:r>
              <a:rPr b="0" i="0" lang="en" sz="800" u="none" cap="none" strike="noStrike">
                <a:solidFill>
                  <a:srgbClr val="CC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grpSp>
        <p:nvGrpSpPr>
          <p:cNvPr id="2148" name="Google Shape;2148;p184"/>
          <p:cNvGrpSpPr/>
          <p:nvPr/>
        </p:nvGrpSpPr>
        <p:grpSpPr>
          <a:xfrm>
            <a:off x="2773884" y="3255075"/>
            <a:ext cx="3634552" cy="1812408"/>
            <a:chOff x="3500467" y="4341993"/>
            <a:chExt cx="3522377" cy="1619261"/>
          </a:xfrm>
        </p:grpSpPr>
        <p:pic>
          <p:nvPicPr>
            <p:cNvPr id="2149" name="Google Shape;2149;p184"/>
            <p:cNvPicPr preferRelativeResize="0"/>
            <p:nvPr/>
          </p:nvPicPr>
          <p:blipFill rotWithShape="1">
            <a:blip r:embed="rId4">
              <a:alphaModFix/>
            </a:blip>
            <a:srcRect b="0" l="0" r="0" t="0"/>
            <a:stretch/>
          </p:blipFill>
          <p:spPr>
            <a:xfrm>
              <a:off x="3512275" y="4629254"/>
              <a:ext cx="1767938" cy="1332000"/>
            </a:xfrm>
            <a:prstGeom prst="rect">
              <a:avLst/>
            </a:prstGeom>
            <a:noFill/>
            <a:ln cap="flat" cmpd="sng" w="9525">
              <a:solidFill>
                <a:schemeClr val="dk1"/>
              </a:solidFill>
              <a:prstDash val="solid"/>
              <a:round/>
              <a:headEnd len="sm" w="sm" type="none"/>
              <a:tailEnd len="sm" w="sm" type="none"/>
            </a:ln>
          </p:spPr>
        </p:pic>
        <p:pic>
          <p:nvPicPr>
            <p:cNvPr id="2150" name="Google Shape;2150;p184"/>
            <p:cNvPicPr preferRelativeResize="0"/>
            <p:nvPr/>
          </p:nvPicPr>
          <p:blipFill rotWithShape="1">
            <a:blip r:embed="rId5">
              <a:alphaModFix/>
            </a:blip>
            <a:srcRect b="0" l="0" r="0" t="0"/>
            <a:stretch/>
          </p:blipFill>
          <p:spPr>
            <a:xfrm>
              <a:off x="5339581" y="4629254"/>
              <a:ext cx="1683263" cy="1332000"/>
            </a:xfrm>
            <a:prstGeom prst="rect">
              <a:avLst/>
            </a:prstGeom>
            <a:noFill/>
            <a:ln cap="flat" cmpd="sng" w="9525">
              <a:solidFill>
                <a:schemeClr val="dk1"/>
              </a:solidFill>
              <a:prstDash val="solid"/>
              <a:round/>
              <a:headEnd len="sm" w="sm" type="none"/>
              <a:tailEnd len="sm" w="sm" type="none"/>
            </a:ln>
          </p:spPr>
        </p:pic>
        <p:sp>
          <p:nvSpPr>
            <p:cNvPr id="2151" name="Google Shape;2151;p184"/>
            <p:cNvSpPr/>
            <p:nvPr/>
          </p:nvSpPr>
          <p:spPr>
            <a:xfrm>
              <a:off x="3500467" y="4341993"/>
              <a:ext cx="3522377" cy="251908"/>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l">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Reconstruction Error – Training Performance</a:t>
              </a:r>
              <a:endParaRPr b="0" i="0" sz="1000" u="none" cap="none" strike="noStrike">
                <a:solidFill>
                  <a:srgbClr val="FFFFFF"/>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185"/>
          <p:cNvSpPr txBox="1"/>
          <p:nvPr>
            <p:ph type="title"/>
          </p:nvPr>
        </p:nvSpPr>
        <p:spPr>
          <a:xfrm>
            <a:off x="628650" y="0"/>
            <a:ext cx="7886700" cy="994173"/>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b="1" i="0" lang="en" sz="3000" u="none" cap="none" strike="noStrike">
                <a:solidFill>
                  <a:schemeClr val="dk2"/>
                </a:solidFill>
                <a:latin typeface="Calibri"/>
                <a:ea typeface="Calibri"/>
                <a:cs typeface="Calibri"/>
                <a:sym typeface="Calibri"/>
              </a:rPr>
              <a:t>RECONSTRUCTION ERROR OF REGULAR SAMPLE</a:t>
            </a:r>
            <a:endParaRPr b="1" i="0" sz="3000" u="none" cap="none" strike="noStrike">
              <a:solidFill>
                <a:schemeClr val="dk2"/>
              </a:solidFill>
              <a:latin typeface="Calibri"/>
              <a:ea typeface="Calibri"/>
              <a:cs typeface="Calibri"/>
              <a:sym typeface="Calibri"/>
            </a:endParaRPr>
          </a:p>
        </p:txBody>
      </p:sp>
      <p:sp>
        <p:nvSpPr>
          <p:cNvPr id="2157" name="Google Shape;2157;p185"/>
          <p:cNvSpPr txBox="1"/>
          <p:nvPr/>
        </p:nvSpPr>
        <p:spPr>
          <a:xfrm>
            <a:off x="1501403" y="3210345"/>
            <a:ext cx="323750" cy="62150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158" name="Google Shape;2158;p185"/>
          <p:cNvSpPr/>
          <p:nvPr/>
        </p:nvSpPr>
        <p:spPr>
          <a:xfrm>
            <a:off x="1415932" y="1494145"/>
            <a:ext cx="2535750" cy="2954750"/>
          </a:xfrm>
          <a:prstGeom prst="rect">
            <a:avLst/>
          </a:prstGeom>
          <a:noFill/>
          <a:ln cap="flat" cmpd="sng" w="9525">
            <a:solidFill>
              <a:srgbClr val="595959"/>
            </a:solidFill>
            <a:prstDash val="dash"/>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900"/>
              <a:buFont typeface="Arial"/>
              <a:buNone/>
            </a:pPr>
            <a:r>
              <a:t/>
            </a:r>
            <a:endParaRPr b="1" i="0" sz="1200" u="none" cap="none" strike="noStrike">
              <a:solidFill>
                <a:srgbClr val="000000"/>
              </a:solidFill>
              <a:latin typeface="Arial"/>
              <a:ea typeface="Arial"/>
              <a:cs typeface="Arial"/>
              <a:sym typeface="Arial"/>
            </a:endParaRPr>
          </a:p>
        </p:txBody>
      </p:sp>
      <p:sp>
        <p:nvSpPr>
          <p:cNvPr id="2159" name="Google Shape;2159;p185"/>
          <p:cNvSpPr/>
          <p:nvPr/>
        </p:nvSpPr>
        <p:spPr>
          <a:xfrm>
            <a:off x="1501403" y="166820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0" name="Google Shape;2160;p185"/>
          <p:cNvSpPr/>
          <p:nvPr/>
        </p:nvSpPr>
        <p:spPr>
          <a:xfrm>
            <a:off x="1501403" y="2086169"/>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1" name="Google Shape;2161;p185"/>
          <p:cNvSpPr/>
          <p:nvPr/>
        </p:nvSpPr>
        <p:spPr>
          <a:xfrm>
            <a:off x="1501403" y="2504134"/>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2" name="Google Shape;2162;p185"/>
          <p:cNvSpPr/>
          <p:nvPr/>
        </p:nvSpPr>
        <p:spPr>
          <a:xfrm>
            <a:off x="1501403" y="292210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3" name="Google Shape;2163;p185"/>
          <p:cNvSpPr/>
          <p:nvPr/>
        </p:nvSpPr>
        <p:spPr>
          <a:xfrm>
            <a:off x="1501403" y="405900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4" name="Google Shape;2164;p185"/>
          <p:cNvSpPr/>
          <p:nvPr/>
        </p:nvSpPr>
        <p:spPr>
          <a:xfrm>
            <a:off x="3503299" y="2173213"/>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5" name="Google Shape;2165;p185"/>
          <p:cNvSpPr/>
          <p:nvPr/>
        </p:nvSpPr>
        <p:spPr>
          <a:xfrm>
            <a:off x="3503299" y="2591178"/>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6" name="Google Shape;2166;p185"/>
          <p:cNvSpPr/>
          <p:nvPr/>
        </p:nvSpPr>
        <p:spPr>
          <a:xfrm>
            <a:off x="3503299" y="3396263"/>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167" name="Google Shape;2167;p185"/>
          <p:cNvSpPr/>
          <p:nvPr/>
        </p:nvSpPr>
        <p:spPr>
          <a:xfrm>
            <a:off x="5485494" y="165716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8" name="Google Shape;2168;p185"/>
          <p:cNvSpPr/>
          <p:nvPr/>
        </p:nvSpPr>
        <p:spPr>
          <a:xfrm>
            <a:off x="5485494" y="2075132"/>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69" name="Google Shape;2169;p185"/>
          <p:cNvSpPr/>
          <p:nvPr/>
        </p:nvSpPr>
        <p:spPr>
          <a:xfrm>
            <a:off x="5485494" y="249309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70" name="Google Shape;2170;p185"/>
          <p:cNvSpPr/>
          <p:nvPr/>
        </p:nvSpPr>
        <p:spPr>
          <a:xfrm>
            <a:off x="5485494" y="291106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71" name="Google Shape;2171;p185"/>
          <p:cNvSpPr/>
          <p:nvPr/>
        </p:nvSpPr>
        <p:spPr>
          <a:xfrm>
            <a:off x="5485494" y="4065125"/>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172" name="Google Shape;2172;p185"/>
          <p:cNvCxnSpPr/>
          <p:nvPr/>
        </p:nvCxnSpPr>
        <p:spPr>
          <a:xfrm flipH="1" rot="10800000">
            <a:off x="1825299" y="2052353"/>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173" name="Google Shape;2173;p185"/>
          <p:cNvCxnSpPr/>
          <p:nvPr/>
        </p:nvCxnSpPr>
        <p:spPr>
          <a:xfrm flipH="1" rot="10800000">
            <a:off x="1825299" y="2052318"/>
            <a:ext cx="378500" cy="612500"/>
          </a:xfrm>
          <a:prstGeom prst="straightConnector1">
            <a:avLst/>
          </a:prstGeom>
          <a:noFill/>
          <a:ln cap="flat" cmpd="sng" w="9525">
            <a:solidFill>
              <a:srgbClr val="595959"/>
            </a:solidFill>
            <a:prstDash val="solid"/>
            <a:round/>
            <a:headEnd len="sm" w="sm" type="none"/>
            <a:tailEnd len="lg" w="lg" type="triangle"/>
          </a:ln>
        </p:spPr>
      </p:cxnSp>
      <p:cxnSp>
        <p:nvCxnSpPr>
          <p:cNvPr id="2174" name="Google Shape;2174;p185"/>
          <p:cNvCxnSpPr/>
          <p:nvPr/>
        </p:nvCxnSpPr>
        <p:spPr>
          <a:xfrm flipH="1" rot="10800000">
            <a:off x="1825299" y="2052533"/>
            <a:ext cx="378500" cy="1030250"/>
          </a:xfrm>
          <a:prstGeom prst="straightConnector1">
            <a:avLst/>
          </a:prstGeom>
          <a:noFill/>
          <a:ln cap="flat" cmpd="sng" w="9525">
            <a:solidFill>
              <a:srgbClr val="595959"/>
            </a:solidFill>
            <a:prstDash val="solid"/>
            <a:round/>
            <a:headEnd len="sm" w="sm" type="none"/>
            <a:tailEnd len="lg" w="lg" type="triangle"/>
          </a:ln>
        </p:spPr>
      </p:cxnSp>
      <p:cxnSp>
        <p:nvCxnSpPr>
          <p:cNvPr id="2175" name="Google Shape;2175;p185"/>
          <p:cNvCxnSpPr/>
          <p:nvPr/>
        </p:nvCxnSpPr>
        <p:spPr>
          <a:xfrm>
            <a:off x="1825299" y="1828887"/>
            <a:ext cx="378500" cy="641500"/>
          </a:xfrm>
          <a:prstGeom prst="straightConnector1">
            <a:avLst/>
          </a:prstGeom>
          <a:noFill/>
          <a:ln cap="flat" cmpd="sng" w="9525">
            <a:solidFill>
              <a:srgbClr val="595959"/>
            </a:solidFill>
            <a:prstDash val="solid"/>
            <a:round/>
            <a:headEnd len="sm" w="sm" type="none"/>
            <a:tailEnd len="lg" w="lg" type="triangle"/>
          </a:ln>
        </p:spPr>
      </p:cxnSp>
      <p:cxnSp>
        <p:nvCxnSpPr>
          <p:cNvPr id="2176" name="Google Shape;2176;p185"/>
          <p:cNvCxnSpPr/>
          <p:nvPr/>
        </p:nvCxnSpPr>
        <p:spPr>
          <a:xfrm>
            <a:off x="1825299" y="2246853"/>
            <a:ext cx="378500" cy="223500"/>
          </a:xfrm>
          <a:prstGeom prst="straightConnector1">
            <a:avLst/>
          </a:prstGeom>
          <a:noFill/>
          <a:ln cap="flat" cmpd="sng" w="9525">
            <a:solidFill>
              <a:srgbClr val="595959"/>
            </a:solidFill>
            <a:prstDash val="solid"/>
            <a:round/>
            <a:headEnd len="sm" w="sm" type="none"/>
            <a:tailEnd len="lg" w="lg" type="triangle"/>
          </a:ln>
        </p:spPr>
      </p:cxnSp>
      <p:cxnSp>
        <p:nvCxnSpPr>
          <p:cNvPr id="2177" name="Google Shape;2177;p185"/>
          <p:cNvCxnSpPr/>
          <p:nvPr/>
        </p:nvCxnSpPr>
        <p:spPr>
          <a:xfrm>
            <a:off x="1825299" y="2246853"/>
            <a:ext cx="378500" cy="641500"/>
          </a:xfrm>
          <a:prstGeom prst="straightConnector1">
            <a:avLst/>
          </a:prstGeom>
          <a:noFill/>
          <a:ln cap="flat" cmpd="sng" w="9525">
            <a:solidFill>
              <a:srgbClr val="595959"/>
            </a:solidFill>
            <a:prstDash val="solid"/>
            <a:round/>
            <a:headEnd len="sm" w="sm" type="none"/>
            <a:tailEnd len="lg" w="lg" type="triangle"/>
          </a:ln>
        </p:spPr>
      </p:cxnSp>
      <p:cxnSp>
        <p:nvCxnSpPr>
          <p:cNvPr id="2178" name="Google Shape;2178;p185"/>
          <p:cNvCxnSpPr/>
          <p:nvPr/>
        </p:nvCxnSpPr>
        <p:spPr>
          <a:xfrm>
            <a:off x="1825299" y="1828887"/>
            <a:ext cx="378500" cy="1059500"/>
          </a:xfrm>
          <a:prstGeom prst="straightConnector1">
            <a:avLst/>
          </a:prstGeom>
          <a:noFill/>
          <a:ln cap="flat" cmpd="sng" w="9525">
            <a:solidFill>
              <a:srgbClr val="595959"/>
            </a:solidFill>
            <a:prstDash val="solid"/>
            <a:round/>
            <a:headEnd len="sm" w="sm" type="none"/>
            <a:tailEnd len="lg" w="lg" type="triangle"/>
          </a:ln>
        </p:spPr>
      </p:cxnSp>
      <p:cxnSp>
        <p:nvCxnSpPr>
          <p:cNvPr id="2179" name="Google Shape;2179;p185"/>
          <p:cNvCxnSpPr/>
          <p:nvPr/>
        </p:nvCxnSpPr>
        <p:spPr>
          <a:xfrm>
            <a:off x="1825299" y="2664818"/>
            <a:ext cx="378500" cy="223500"/>
          </a:xfrm>
          <a:prstGeom prst="straightConnector1">
            <a:avLst/>
          </a:prstGeom>
          <a:noFill/>
          <a:ln cap="flat" cmpd="sng" w="9525">
            <a:solidFill>
              <a:srgbClr val="595959"/>
            </a:solidFill>
            <a:prstDash val="solid"/>
            <a:round/>
            <a:headEnd len="sm" w="sm" type="none"/>
            <a:tailEnd len="lg" w="lg" type="triangle"/>
          </a:ln>
        </p:spPr>
      </p:cxnSp>
      <p:cxnSp>
        <p:nvCxnSpPr>
          <p:cNvPr id="2180" name="Google Shape;2180;p185"/>
          <p:cNvCxnSpPr/>
          <p:nvPr/>
        </p:nvCxnSpPr>
        <p:spPr>
          <a:xfrm flipH="1" rot="10800000">
            <a:off x="1825299" y="2888283"/>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181" name="Google Shape;2181;p185"/>
          <p:cNvCxnSpPr/>
          <p:nvPr/>
        </p:nvCxnSpPr>
        <p:spPr>
          <a:xfrm flipH="1" rot="10800000">
            <a:off x="1825299" y="2470283"/>
            <a:ext cx="378500" cy="612500"/>
          </a:xfrm>
          <a:prstGeom prst="straightConnector1">
            <a:avLst/>
          </a:prstGeom>
          <a:noFill/>
          <a:ln cap="flat" cmpd="sng" w="9525">
            <a:solidFill>
              <a:srgbClr val="595959"/>
            </a:solidFill>
            <a:prstDash val="solid"/>
            <a:round/>
            <a:headEnd len="sm" w="sm" type="none"/>
            <a:tailEnd len="lg" w="lg" type="triangle"/>
          </a:ln>
        </p:spPr>
      </p:cxnSp>
      <p:cxnSp>
        <p:nvCxnSpPr>
          <p:cNvPr id="2182" name="Google Shape;2182;p185"/>
          <p:cNvCxnSpPr/>
          <p:nvPr/>
        </p:nvCxnSpPr>
        <p:spPr>
          <a:xfrm flipH="1">
            <a:off x="1330776" y="1828953"/>
            <a:ext cx="173000" cy="500"/>
          </a:xfrm>
          <a:prstGeom prst="straightConnector1">
            <a:avLst/>
          </a:prstGeom>
          <a:noFill/>
          <a:ln cap="flat" cmpd="sng" w="9525">
            <a:solidFill>
              <a:srgbClr val="595959"/>
            </a:solidFill>
            <a:prstDash val="solid"/>
            <a:round/>
            <a:headEnd len="sm" w="sm" type="none"/>
            <a:tailEnd len="sm" w="sm" type="none"/>
          </a:ln>
        </p:spPr>
      </p:cxnSp>
      <p:cxnSp>
        <p:nvCxnSpPr>
          <p:cNvPr id="2183" name="Google Shape;2183;p185"/>
          <p:cNvCxnSpPr/>
          <p:nvPr/>
        </p:nvCxnSpPr>
        <p:spPr>
          <a:xfrm>
            <a:off x="1825153" y="1828953"/>
            <a:ext cx="385500" cy="1487250"/>
          </a:xfrm>
          <a:prstGeom prst="straightConnector1">
            <a:avLst/>
          </a:prstGeom>
          <a:noFill/>
          <a:ln cap="flat" cmpd="sng" w="9525">
            <a:solidFill>
              <a:srgbClr val="595959"/>
            </a:solidFill>
            <a:prstDash val="solid"/>
            <a:round/>
            <a:headEnd len="sm" w="sm" type="none"/>
            <a:tailEnd len="lg" w="lg" type="triangle"/>
          </a:ln>
        </p:spPr>
      </p:cxnSp>
      <p:cxnSp>
        <p:nvCxnSpPr>
          <p:cNvPr id="2184" name="Google Shape;2184;p185"/>
          <p:cNvCxnSpPr/>
          <p:nvPr/>
        </p:nvCxnSpPr>
        <p:spPr>
          <a:xfrm>
            <a:off x="3190647" y="2272914"/>
            <a:ext cx="312750" cy="61000"/>
          </a:xfrm>
          <a:prstGeom prst="straightConnector1">
            <a:avLst/>
          </a:prstGeom>
          <a:noFill/>
          <a:ln cap="flat" cmpd="sng" w="9525">
            <a:solidFill>
              <a:srgbClr val="595959"/>
            </a:solidFill>
            <a:prstDash val="solid"/>
            <a:round/>
            <a:headEnd len="sm" w="sm" type="none"/>
            <a:tailEnd len="lg" w="lg" type="triangle"/>
          </a:ln>
        </p:spPr>
      </p:cxnSp>
      <p:cxnSp>
        <p:nvCxnSpPr>
          <p:cNvPr id="2185" name="Google Shape;2185;p185"/>
          <p:cNvCxnSpPr/>
          <p:nvPr/>
        </p:nvCxnSpPr>
        <p:spPr>
          <a:xfrm>
            <a:off x="3190647" y="2272914"/>
            <a:ext cx="312500" cy="478750"/>
          </a:xfrm>
          <a:prstGeom prst="straightConnector1">
            <a:avLst/>
          </a:prstGeom>
          <a:noFill/>
          <a:ln cap="flat" cmpd="sng" w="9525">
            <a:solidFill>
              <a:srgbClr val="595959"/>
            </a:solidFill>
            <a:prstDash val="solid"/>
            <a:round/>
            <a:headEnd len="sm" w="sm" type="none"/>
            <a:tailEnd len="lg" w="lg" type="triangle"/>
          </a:ln>
        </p:spPr>
      </p:cxnSp>
      <p:cxnSp>
        <p:nvCxnSpPr>
          <p:cNvPr id="2186" name="Google Shape;2186;p185"/>
          <p:cNvCxnSpPr/>
          <p:nvPr/>
        </p:nvCxnSpPr>
        <p:spPr>
          <a:xfrm flipH="1" rot="10800000">
            <a:off x="3190647" y="2333880"/>
            <a:ext cx="312750" cy="357000"/>
          </a:xfrm>
          <a:prstGeom prst="straightConnector1">
            <a:avLst/>
          </a:prstGeom>
          <a:noFill/>
          <a:ln cap="flat" cmpd="sng" w="9525">
            <a:solidFill>
              <a:srgbClr val="595959"/>
            </a:solidFill>
            <a:prstDash val="solid"/>
            <a:round/>
            <a:headEnd len="sm" w="sm" type="none"/>
            <a:tailEnd len="lg" w="lg" type="triangle"/>
          </a:ln>
        </p:spPr>
      </p:cxnSp>
      <p:cxnSp>
        <p:nvCxnSpPr>
          <p:cNvPr id="2187" name="Google Shape;2187;p185"/>
          <p:cNvCxnSpPr/>
          <p:nvPr/>
        </p:nvCxnSpPr>
        <p:spPr>
          <a:xfrm>
            <a:off x="3190647" y="2690880"/>
            <a:ext cx="312750" cy="61000"/>
          </a:xfrm>
          <a:prstGeom prst="straightConnector1">
            <a:avLst/>
          </a:prstGeom>
          <a:noFill/>
          <a:ln cap="flat" cmpd="sng" w="9525">
            <a:solidFill>
              <a:srgbClr val="595959"/>
            </a:solidFill>
            <a:prstDash val="solid"/>
            <a:round/>
            <a:headEnd len="sm" w="sm" type="none"/>
            <a:tailEnd len="lg" w="lg" type="triangle"/>
          </a:ln>
        </p:spPr>
      </p:cxnSp>
      <p:cxnSp>
        <p:nvCxnSpPr>
          <p:cNvPr id="2188" name="Google Shape;2188;p185"/>
          <p:cNvCxnSpPr/>
          <p:nvPr/>
        </p:nvCxnSpPr>
        <p:spPr>
          <a:xfrm flipH="1" rot="10800000">
            <a:off x="3190647" y="2334095"/>
            <a:ext cx="312500" cy="774750"/>
          </a:xfrm>
          <a:prstGeom prst="straightConnector1">
            <a:avLst/>
          </a:prstGeom>
          <a:noFill/>
          <a:ln cap="flat" cmpd="sng" w="9525">
            <a:solidFill>
              <a:srgbClr val="595959"/>
            </a:solidFill>
            <a:prstDash val="solid"/>
            <a:round/>
            <a:headEnd len="sm" w="sm" type="none"/>
            <a:tailEnd len="lg" w="lg" type="triangle"/>
          </a:ln>
        </p:spPr>
      </p:cxnSp>
      <p:cxnSp>
        <p:nvCxnSpPr>
          <p:cNvPr id="2189" name="Google Shape;2189;p185"/>
          <p:cNvCxnSpPr/>
          <p:nvPr/>
        </p:nvCxnSpPr>
        <p:spPr>
          <a:xfrm flipH="1" rot="10800000">
            <a:off x="3190647" y="2752095"/>
            <a:ext cx="312500" cy="356750"/>
          </a:xfrm>
          <a:prstGeom prst="straightConnector1">
            <a:avLst/>
          </a:prstGeom>
          <a:noFill/>
          <a:ln cap="flat" cmpd="sng" w="9525">
            <a:solidFill>
              <a:srgbClr val="595959"/>
            </a:solidFill>
            <a:prstDash val="solid"/>
            <a:round/>
            <a:headEnd len="sm" w="sm" type="none"/>
            <a:tailEnd len="lg" w="lg" type="triangle"/>
          </a:ln>
        </p:spPr>
      </p:cxnSp>
      <p:cxnSp>
        <p:nvCxnSpPr>
          <p:cNvPr id="2190" name="Google Shape;2190;p185"/>
          <p:cNvCxnSpPr/>
          <p:nvPr/>
        </p:nvCxnSpPr>
        <p:spPr>
          <a:xfrm flipH="1" rot="10800000">
            <a:off x="3827169" y="2276767"/>
            <a:ext cx="331250" cy="57250"/>
          </a:xfrm>
          <a:prstGeom prst="straightConnector1">
            <a:avLst/>
          </a:prstGeom>
          <a:noFill/>
          <a:ln cap="flat" cmpd="sng" w="9525">
            <a:solidFill>
              <a:srgbClr val="595959"/>
            </a:solidFill>
            <a:prstDash val="solid"/>
            <a:round/>
            <a:headEnd len="sm" w="sm" type="none"/>
            <a:tailEnd len="lg" w="lg" type="triangle"/>
          </a:ln>
        </p:spPr>
      </p:cxnSp>
      <p:cxnSp>
        <p:nvCxnSpPr>
          <p:cNvPr id="2191" name="Google Shape;2191;p185"/>
          <p:cNvCxnSpPr/>
          <p:nvPr/>
        </p:nvCxnSpPr>
        <p:spPr>
          <a:xfrm>
            <a:off x="3827169" y="2334233"/>
            <a:ext cx="331250" cy="360500"/>
          </a:xfrm>
          <a:prstGeom prst="straightConnector1">
            <a:avLst/>
          </a:prstGeom>
          <a:noFill/>
          <a:ln cap="flat" cmpd="sng" w="9525">
            <a:solidFill>
              <a:srgbClr val="595959"/>
            </a:solidFill>
            <a:prstDash val="solid"/>
            <a:round/>
            <a:headEnd len="sm" w="sm" type="none"/>
            <a:tailEnd len="lg" w="lg" type="triangle"/>
          </a:ln>
        </p:spPr>
      </p:cxnSp>
      <p:cxnSp>
        <p:nvCxnSpPr>
          <p:cNvPr id="2192" name="Google Shape;2192;p185"/>
          <p:cNvCxnSpPr/>
          <p:nvPr/>
        </p:nvCxnSpPr>
        <p:spPr>
          <a:xfrm>
            <a:off x="3826919" y="2333948"/>
            <a:ext cx="331500" cy="778750"/>
          </a:xfrm>
          <a:prstGeom prst="straightConnector1">
            <a:avLst/>
          </a:prstGeom>
          <a:noFill/>
          <a:ln cap="flat" cmpd="sng" w="9525">
            <a:solidFill>
              <a:srgbClr val="595959"/>
            </a:solidFill>
            <a:prstDash val="solid"/>
            <a:round/>
            <a:headEnd len="sm" w="sm" type="none"/>
            <a:tailEnd len="lg" w="lg" type="triangle"/>
          </a:ln>
        </p:spPr>
      </p:cxnSp>
      <p:cxnSp>
        <p:nvCxnSpPr>
          <p:cNvPr id="2193" name="Google Shape;2193;p185"/>
          <p:cNvCxnSpPr/>
          <p:nvPr/>
        </p:nvCxnSpPr>
        <p:spPr>
          <a:xfrm flipH="1" rot="10800000">
            <a:off x="3827169" y="2276767"/>
            <a:ext cx="331250" cy="475000"/>
          </a:xfrm>
          <a:prstGeom prst="straightConnector1">
            <a:avLst/>
          </a:prstGeom>
          <a:noFill/>
          <a:ln cap="flat" cmpd="sng" w="9525">
            <a:solidFill>
              <a:srgbClr val="595959"/>
            </a:solidFill>
            <a:prstDash val="solid"/>
            <a:round/>
            <a:headEnd len="sm" w="sm" type="none"/>
            <a:tailEnd len="lg" w="lg" type="triangle"/>
          </a:ln>
        </p:spPr>
      </p:cxnSp>
      <p:cxnSp>
        <p:nvCxnSpPr>
          <p:cNvPr id="2194" name="Google Shape;2194;p185"/>
          <p:cNvCxnSpPr/>
          <p:nvPr/>
        </p:nvCxnSpPr>
        <p:spPr>
          <a:xfrm flipH="1" rot="10800000">
            <a:off x="3827169" y="2694733"/>
            <a:ext cx="331250" cy="57250"/>
          </a:xfrm>
          <a:prstGeom prst="straightConnector1">
            <a:avLst/>
          </a:prstGeom>
          <a:noFill/>
          <a:ln cap="flat" cmpd="sng" w="9525">
            <a:solidFill>
              <a:srgbClr val="595959"/>
            </a:solidFill>
            <a:prstDash val="solid"/>
            <a:round/>
            <a:headEnd len="sm" w="sm" type="none"/>
            <a:tailEnd len="lg" w="lg" type="triangle"/>
          </a:ln>
        </p:spPr>
      </p:cxnSp>
      <p:cxnSp>
        <p:nvCxnSpPr>
          <p:cNvPr id="2195" name="Google Shape;2195;p185"/>
          <p:cNvCxnSpPr/>
          <p:nvPr/>
        </p:nvCxnSpPr>
        <p:spPr>
          <a:xfrm>
            <a:off x="3826919" y="2752198"/>
            <a:ext cx="331500" cy="360500"/>
          </a:xfrm>
          <a:prstGeom prst="straightConnector1">
            <a:avLst/>
          </a:prstGeom>
          <a:noFill/>
          <a:ln cap="flat" cmpd="sng" w="9525">
            <a:solidFill>
              <a:srgbClr val="595959"/>
            </a:solidFill>
            <a:prstDash val="solid"/>
            <a:round/>
            <a:headEnd len="sm" w="sm" type="none"/>
            <a:tailEnd len="lg" w="lg" type="triangle"/>
          </a:ln>
        </p:spPr>
      </p:cxnSp>
      <p:cxnSp>
        <p:nvCxnSpPr>
          <p:cNvPr id="2196" name="Google Shape;2196;p185"/>
          <p:cNvCxnSpPr/>
          <p:nvPr/>
        </p:nvCxnSpPr>
        <p:spPr>
          <a:xfrm flipH="1" rot="10800000">
            <a:off x="5171540" y="1817824"/>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197" name="Google Shape;2197;p185"/>
          <p:cNvCxnSpPr/>
          <p:nvPr/>
        </p:nvCxnSpPr>
        <p:spPr>
          <a:xfrm>
            <a:off x="5171540" y="2026824"/>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198" name="Google Shape;2198;p185"/>
          <p:cNvCxnSpPr/>
          <p:nvPr/>
        </p:nvCxnSpPr>
        <p:spPr>
          <a:xfrm>
            <a:off x="5171540" y="2026824"/>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199" name="Google Shape;2199;p185"/>
          <p:cNvCxnSpPr/>
          <p:nvPr/>
        </p:nvCxnSpPr>
        <p:spPr>
          <a:xfrm>
            <a:off x="5171540" y="2026824"/>
            <a:ext cx="306250" cy="1045000"/>
          </a:xfrm>
          <a:prstGeom prst="straightConnector1">
            <a:avLst/>
          </a:prstGeom>
          <a:noFill/>
          <a:ln cap="flat" cmpd="sng" w="9525">
            <a:solidFill>
              <a:srgbClr val="595959"/>
            </a:solidFill>
            <a:prstDash val="solid"/>
            <a:round/>
            <a:headEnd len="sm" w="sm" type="none"/>
            <a:tailEnd len="lg" w="lg" type="triangle"/>
          </a:ln>
        </p:spPr>
      </p:cxnSp>
      <p:cxnSp>
        <p:nvCxnSpPr>
          <p:cNvPr id="2200" name="Google Shape;2200;p185"/>
          <p:cNvCxnSpPr/>
          <p:nvPr/>
        </p:nvCxnSpPr>
        <p:spPr>
          <a:xfrm flipH="1" rot="10800000">
            <a:off x="5171540" y="1817542"/>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201" name="Google Shape;2201;p185"/>
          <p:cNvCxnSpPr/>
          <p:nvPr/>
        </p:nvCxnSpPr>
        <p:spPr>
          <a:xfrm flipH="1" rot="10800000">
            <a:off x="5171540" y="2235792"/>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202" name="Google Shape;2202;p185"/>
          <p:cNvCxnSpPr/>
          <p:nvPr/>
        </p:nvCxnSpPr>
        <p:spPr>
          <a:xfrm>
            <a:off x="5171540" y="2444792"/>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203" name="Google Shape;2203;p185"/>
          <p:cNvCxnSpPr/>
          <p:nvPr/>
        </p:nvCxnSpPr>
        <p:spPr>
          <a:xfrm>
            <a:off x="5171540" y="2444792"/>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204" name="Google Shape;2204;p185"/>
          <p:cNvCxnSpPr/>
          <p:nvPr/>
        </p:nvCxnSpPr>
        <p:spPr>
          <a:xfrm flipH="1" rot="10800000">
            <a:off x="5171540" y="1817760"/>
            <a:ext cx="306250" cy="1045000"/>
          </a:xfrm>
          <a:prstGeom prst="straightConnector1">
            <a:avLst/>
          </a:prstGeom>
          <a:noFill/>
          <a:ln cap="flat" cmpd="sng" w="9525">
            <a:solidFill>
              <a:srgbClr val="595959"/>
            </a:solidFill>
            <a:prstDash val="solid"/>
            <a:round/>
            <a:headEnd len="sm" w="sm" type="none"/>
            <a:tailEnd len="lg" w="lg" type="triangle"/>
          </a:ln>
        </p:spPr>
      </p:cxnSp>
      <p:cxnSp>
        <p:nvCxnSpPr>
          <p:cNvPr id="2205" name="Google Shape;2205;p185"/>
          <p:cNvCxnSpPr/>
          <p:nvPr/>
        </p:nvCxnSpPr>
        <p:spPr>
          <a:xfrm flipH="1" rot="10800000">
            <a:off x="5171540" y="2235510"/>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206" name="Google Shape;2206;p185"/>
          <p:cNvCxnSpPr/>
          <p:nvPr/>
        </p:nvCxnSpPr>
        <p:spPr>
          <a:xfrm flipH="1" rot="10800000">
            <a:off x="5171540" y="2653760"/>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207" name="Google Shape;2207;p185"/>
          <p:cNvCxnSpPr/>
          <p:nvPr/>
        </p:nvCxnSpPr>
        <p:spPr>
          <a:xfrm>
            <a:off x="5171540" y="2862760"/>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208" name="Google Shape;2208;p185"/>
          <p:cNvCxnSpPr/>
          <p:nvPr/>
        </p:nvCxnSpPr>
        <p:spPr>
          <a:xfrm flipH="1" rot="10800000">
            <a:off x="1825299" y="4025187"/>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209" name="Google Shape;2209;p185"/>
          <p:cNvCxnSpPr/>
          <p:nvPr/>
        </p:nvCxnSpPr>
        <p:spPr>
          <a:xfrm flipH="1" rot="10800000">
            <a:off x="3199207" y="3557150"/>
            <a:ext cx="304000" cy="205750"/>
          </a:xfrm>
          <a:prstGeom prst="straightConnector1">
            <a:avLst/>
          </a:prstGeom>
          <a:noFill/>
          <a:ln cap="flat" cmpd="sng" w="9525">
            <a:solidFill>
              <a:srgbClr val="595959"/>
            </a:solidFill>
            <a:prstDash val="solid"/>
            <a:round/>
            <a:headEnd len="sm" w="sm" type="none"/>
            <a:tailEnd len="lg" w="lg" type="triangle"/>
          </a:ln>
        </p:spPr>
      </p:cxnSp>
      <p:cxnSp>
        <p:nvCxnSpPr>
          <p:cNvPr id="2210" name="Google Shape;2210;p185"/>
          <p:cNvCxnSpPr/>
          <p:nvPr/>
        </p:nvCxnSpPr>
        <p:spPr>
          <a:xfrm>
            <a:off x="3827196" y="3556947"/>
            <a:ext cx="323750" cy="191500"/>
          </a:xfrm>
          <a:prstGeom prst="straightConnector1">
            <a:avLst/>
          </a:prstGeom>
          <a:noFill/>
          <a:ln cap="flat" cmpd="sng" w="9525">
            <a:solidFill>
              <a:srgbClr val="595959"/>
            </a:solidFill>
            <a:prstDash val="solid"/>
            <a:round/>
            <a:headEnd len="sm" w="sm" type="none"/>
            <a:tailEnd len="lg" w="lg" type="triangle"/>
          </a:ln>
        </p:spPr>
      </p:cxnSp>
      <p:cxnSp>
        <p:nvCxnSpPr>
          <p:cNvPr id="2211" name="Google Shape;2211;p185"/>
          <p:cNvCxnSpPr/>
          <p:nvPr/>
        </p:nvCxnSpPr>
        <p:spPr>
          <a:xfrm>
            <a:off x="5171623" y="4017913"/>
            <a:ext cx="361500" cy="94250"/>
          </a:xfrm>
          <a:prstGeom prst="straightConnector1">
            <a:avLst/>
          </a:prstGeom>
          <a:noFill/>
          <a:ln cap="flat" cmpd="sng" w="9525">
            <a:solidFill>
              <a:srgbClr val="595959"/>
            </a:solidFill>
            <a:prstDash val="solid"/>
            <a:round/>
            <a:headEnd len="sm" w="sm" type="none"/>
            <a:tailEnd len="lg" w="lg" type="triangle"/>
          </a:ln>
        </p:spPr>
      </p:cxnSp>
      <p:cxnSp>
        <p:nvCxnSpPr>
          <p:cNvPr id="2212" name="Google Shape;2212;p185"/>
          <p:cNvCxnSpPr/>
          <p:nvPr/>
        </p:nvCxnSpPr>
        <p:spPr>
          <a:xfrm flipH="1" rot="10800000">
            <a:off x="1825299" y="2052346"/>
            <a:ext cx="378500" cy="2145750"/>
          </a:xfrm>
          <a:prstGeom prst="straightConnector1">
            <a:avLst/>
          </a:prstGeom>
          <a:noFill/>
          <a:ln cap="flat" cmpd="sng" w="9525">
            <a:solidFill>
              <a:srgbClr val="595959"/>
            </a:solidFill>
            <a:prstDash val="solid"/>
            <a:round/>
            <a:headEnd len="sm" w="sm" type="none"/>
            <a:tailEnd len="lg" w="lg" type="triangle"/>
          </a:ln>
        </p:spPr>
      </p:cxnSp>
      <p:cxnSp>
        <p:nvCxnSpPr>
          <p:cNvPr id="2213" name="Google Shape;2213;p185"/>
          <p:cNvCxnSpPr/>
          <p:nvPr/>
        </p:nvCxnSpPr>
        <p:spPr>
          <a:xfrm flipH="1" rot="10800000">
            <a:off x="1825299" y="2541096"/>
            <a:ext cx="378500" cy="1657000"/>
          </a:xfrm>
          <a:prstGeom prst="straightConnector1">
            <a:avLst/>
          </a:prstGeom>
          <a:noFill/>
          <a:ln cap="flat" cmpd="sng" w="9525">
            <a:solidFill>
              <a:srgbClr val="595959"/>
            </a:solidFill>
            <a:prstDash val="solid"/>
            <a:round/>
            <a:headEnd len="sm" w="sm" type="none"/>
            <a:tailEnd len="lg" w="lg" type="triangle"/>
          </a:ln>
        </p:spPr>
      </p:cxnSp>
      <p:cxnSp>
        <p:nvCxnSpPr>
          <p:cNvPr id="2214" name="Google Shape;2214;p185"/>
          <p:cNvCxnSpPr/>
          <p:nvPr/>
        </p:nvCxnSpPr>
        <p:spPr>
          <a:xfrm flipH="1" rot="10800000">
            <a:off x="1825216" y="2900569"/>
            <a:ext cx="385500" cy="1297500"/>
          </a:xfrm>
          <a:prstGeom prst="straightConnector1">
            <a:avLst/>
          </a:prstGeom>
          <a:noFill/>
          <a:ln cap="flat" cmpd="sng" w="9525">
            <a:solidFill>
              <a:srgbClr val="595959"/>
            </a:solidFill>
            <a:prstDash val="solid"/>
            <a:round/>
            <a:headEnd len="sm" w="sm" type="none"/>
            <a:tailEnd len="lg" w="lg" type="triangle"/>
          </a:ln>
        </p:spPr>
      </p:cxnSp>
      <p:cxnSp>
        <p:nvCxnSpPr>
          <p:cNvPr id="2215" name="Google Shape;2215;p185"/>
          <p:cNvCxnSpPr/>
          <p:nvPr/>
        </p:nvCxnSpPr>
        <p:spPr>
          <a:xfrm flipH="1" rot="10800000">
            <a:off x="3199207" y="2333900"/>
            <a:ext cx="304000" cy="1429000"/>
          </a:xfrm>
          <a:prstGeom prst="straightConnector1">
            <a:avLst/>
          </a:prstGeom>
          <a:noFill/>
          <a:ln cap="flat" cmpd="sng" w="9525">
            <a:solidFill>
              <a:srgbClr val="595959"/>
            </a:solidFill>
            <a:prstDash val="solid"/>
            <a:round/>
            <a:headEnd len="sm" w="sm" type="none"/>
            <a:tailEnd len="lg" w="lg" type="triangle"/>
          </a:ln>
        </p:spPr>
      </p:cxnSp>
      <p:cxnSp>
        <p:nvCxnSpPr>
          <p:cNvPr id="2216" name="Google Shape;2216;p185"/>
          <p:cNvCxnSpPr/>
          <p:nvPr/>
        </p:nvCxnSpPr>
        <p:spPr>
          <a:xfrm flipH="1" rot="10800000">
            <a:off x="3199207" y="2751650"/>
            <a:ext cx="304000" cy="1011250"/>
          </a:xfrm>
          <a:prstGeom prst="straightConnector1">
            <a:avLst/>
          </a:prstGeom>
          <a:noFill/>
          <a:ln cap="flat" cmpd="sng" w="9525">
            <a:solidFill>
              <a:srgbClr val="595959"/>
            </a:solidFill>
            <a:prstDash val="solid"/>
            <a:round/>
            <a:headEnd len="sm" w="sm" type="none"/>
            <a:tailEnd len="lg" w="lg" type="triangle"/>
          </a:ln>
        </p:spPr>
      </p:cxnSp>
      <p:cxnSp>
        <p:nvCxnSpPr>
          <p:cNvPr id="2217" name="Google Shape;2217;p185"/>
          <p:cNvCxnSpPr/>
          <p:nvPr/>
        </p:nvCxnSpPr>
        <p:spPr>
          <a:xfrm>
            <a:off x="3827196" y="2333896"/>
            <a:ext cx="323750" cy="1414250"/>
          </a:xfrm>
          <a:prstGeom prst="straightConnector1">
            <a:avLst/>
          </a:prstGeom>
          <a:noFill/>
          <a:ln cap="flat" cmpd="sng" w="9525">
            <a:solidFill>
              <a:srgbClr val="595959"/>
            </a:solidFill>
            <a:prstDash val="solid"/>
            <a:round/>
            <a:headEnd len="sm" w="sm" type="none"/>
            <a:tailEnd len="lg" w="lg" type="triangle"/>
          </a:ln>
        </p:spPr>
      </p:cxnSp>
      <p:cxnSp>
        <p:nvCxnSpPr>
          <p:cNvPr id="2218" name="Google Shape;2218;p185"/>
          <p:cNvCxnSpPr/>
          <p:nvPr/>
        </p:nvCxnSpPr>
        <p:spPr>
          <a:xfrm>
            <a:off x="3827196" y="2751861"/>
            <a:ext cx="323750" cy="996750"/>
          </a:xfrm>
          <a:prstGeom prst="straightConnector1">
            <a:avLst/>
          </a:prstGeom>
          <a:noFill/>
          <a:ln cap="flat" cmpd="sng" w="9525">
            <a:solidFill>
              <a:srgbClr val="595959"/>
            </a:solidFill>
            <a:prstDash val="solid"/>
            <a:round/>
            <a:headEnd len="sm" w="sm" type="none"/>
            <a:tailEnd len="lg" w="lg" type="triangle"/>
          </a:ln>
        </p:spPr>
      </p:cxnSp>
      <p:cxnSp>
        <p:nvCxnSpPr>
          <p:cNvPr id="2219" name="Google Shape;2219;p185"/>
          <p:cNvCxnSpPr/>
          <p:nvPr/>
        </p:nvCxnSpPr>
        <p:spPr>
          <a:xfrm>
            <a:off x="5171623" y="2026779"/>
            <a:ext cx="361500" cy="2085500"/>
          </a:xfrm>
          <a:prstGeom prst="straightConnector1">
            <a:avLst/>
          </a:prstGeom>
          <a:noFill/>
          <a:ln cap="flat" cmpd="sng" w="9525">
            <a:solidFill>
              <a:srgbClr val="595959"/>
            </a:solidFill>
            <a:prstDash val="solid"/>
            <a:round/>
            <a:headEnd len="sm" w="sm" type="none"/>
            <a:tailEnd len="lg" w="lg" type="triangle"/>
          </a:ln>
        </p:spPr>
      </p:cxnSp>
      <p:cxnSp>
        <p:nvCxnSpPr>
          <p:cNvPr id="2220" name="Google Shape;2220;p185"/>
          <p:cNvCxnSpPr/>
          <p:nvPr/>
        </p:nvCxnSpPr>
        <p:spPr>
          <a:xfrm>
            <a:off x="5171623" y="2444819"/>
            <a:ext cx="361500" cy="1667500"/>
          </a:xfrm>
          <a:prstGeom prst="straightConnector1">
            <a:avLst/>
          </a:prstGeom>
          <a:noFill/>
          <a:ln cap="flat" cmpd="sng" w="9525">
            <a:solidFill>
              <a:srgbClr val="595959"/>
            </a:solidFill>
            <a:prstDash val="solid"/>
            <a:round/>
            <a:headEnd len="sm" w="sm" type="none"/>
            <a:tailEnd len="lg" w="lg" type="triangle"/>
          </a:ln>
        </p:spPr>
      </p:cxnSp>
      <p:cxnSp>
        <p:nvCxnSpPr>
          <p:cNvPr id="2221" name="Google Shape;2221;p185"/>
          <p:cNvCxnSpPr/>
          <p:nvPr/>
        </p:nvCxnSpPr>
        <p:spPr>
          <a:xfrm>
            <a:off x="5171623" y="2862860"/>
            <a:ext cx="361500" cy="1249000"/>
          </a:xfrm>
          <a:prstGeom prst="straightConnector1">
            <a:avLst/>
          </a:prstGeom>
          <a:noFill/>
          <a:ln cap="flat" cmpd="sng" w="9525">
            <a:solidFill>
              <a:srgbClr val="595959"/>
            </a:solidFill>
            <a:prstDash val="solid"/>
            <a:round/>
            <a:headEnd len="sm" w="sm" type="none"/>
            <a:tailEnd len="lg" w="lg" type="triangle"/>
          </a:ln>
        </p:spPr>
      </p:cxnSp>
      <p:sp>
        <p:nvSpPr>
          <p:cNvPr id="2222" name="Google Shape;2222;p185"/>
          <p:cNvSpPr/>
          <p:nvPr/>
        </p:nvSpPr>
        <p:spPr>
          <a:xfrm>
            <a:off x="3348338" y="1563583"/>
            <a:ext cx="2575750" cy="2954750"/>
          </a:xfrm>
          <a:prstGeom prst="rect">
            <a:avLst/>
          </a:prstGeom>
          <a:noFill/>
          <a:ln cap="flat" cmpd="sng" w="9525">
            <a:solidFill>
              <a:srgbClr val="595959"/>
            </a:solidFill>
            <a:prstDash val="dot"/>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23" name="Google Shape;2223;p185"/>
          <p:cNvSpPr txBox="1"/>
          <p:nvPr/>
        </p:nvSpPr>
        <p:spPr>
          <a:xfrm>
            <a:off x="2624373" y="252114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4" name="Google Shape;2224;p185"/>
          <p:cNvSpPr txBox="1"/>
          <p:nvPr/>
        </p:nvSpPr>
        <p:spPr>
          <a:xfrm>
            <a:off x="2504371" y="252025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5" name="Google Shape;2225;p185"/>
          <p:cNvSpPr txBox="1"/>
          <p:nvPr/>
        </p:nvSpPr>
        <p:spPr>
          <a:xfrm>
            <a:off x="2734833" y="252025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6" name="Google Shape;2226;p185"/>
          <p:cNvSpPr txBox="1"/>
          <p:nvPr/>
        </p:nvSpPr>
        <p:spPr>
          <a:xfrm>
            <a:off x="2597457" y="295061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7" name="Google Shape;2227;p185"/>
          <p:cNvSpPr txBox="1"/>
          <p:nvPr/>
        </p:nvSpPr>
        <p:spPr>
          <a:xfrm>
            <a:off x="2477456" y="294971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8" name="Google Shape;2228;p185"/>
          <p:cNvSpPr txBox="1"/>
          <p:nvPr/>
        </p:nvSpPr>
        <p:spPr>
          <a:xfrm>
            <a:off x="2713301" y="294971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29" name="Google Shape;2229;p185"/>
          <p:cNvSpPr txBox="1"/>
          <p:nvPr/>
        </p:nvSpPr>
        <p:spPr>
          <a:xfrm rot="-1551638">
            <a:off x="2586890" y="3742645"/>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0" name="Google Shape;2230;p185"/>
          <p:cNvSpPr txBox="1"/>
          <p:nvPr/>
        </p:nvSpPr>
        <p:spPr>
          <a:xfrm rot="-1551638">
            <a:off x="2478601" y="3793957"/>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1" name="Google Shape;2231;p185"/>
          <p:cNvSpPr txBox="1"/>
          <p:nvPr/>
        </p:nvSpPr>
        <p:spPr>
          <a:xfrm rot="-1551638">
            <a:off x="2690652" y="3691528"/>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2" name="Google Shape;2232;p185"/>
          <p:cNvSpPr txBox="1"/>
          <p:nvPr/>
        </p:nvSpPr>
        <p:spPr>
          <a:xfrm>
            <a:off x="4610435" y="206503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3" name="Google Shape;2233;p185"/>
          <p:cNvSpPr txBox="1"/>
          <p:nvPr/>
        </p:nvSpPr>
        <p:spPr>
          <a:xfrm>
            <a:off x="4490433" y="206413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4" name="Google Shape;2234;p185"/>
          <p:cNvSpPr txBox="1"/>
          <p:nvPr/>
        </p:nvSpPr>
        <p:spPr>
          <a:xfrm>
            <a:off x="4742426" y="206413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5" name="Google Shape;2235;p185"/>
          <p:cNvSpPr txBox="1"/>
          <p:nvPr/>
        </p:nvSpPr>
        <p:spPr>
          <a:xfrm>
            <a:off x="4607131" y="251046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6" name="Google Shape;2236;p185"/>
          <p:cNvSpPr txBox="1"/>
          <p:nvPr/>
        </p:nvSpPr>
        <p:spPr>
          <a:xfrm>
            <a:off x="4487130" y="250956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7" name="Google Shape;2237;p185"/>
          <p:cNvSpPr txBox="1"/>
          <p:nvPr/>
        </p:nvSpPr>
        <p:spPr>
          <a:xfrm>
            <a:off x="4739123" y="250956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8" name="Google Shape;2238;p185"/>
          <p:cNvSpPr txBox="1"/>
          <p:nvPr/>
        </p:nvSpPr>
        <p:spPr>
          <a:xfrm>
            <a:off x="4766032" y="276090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39" name="Google Shape;2239;p185"/>
          <p:cNvSpPr txBox="1"/>
          <p:nvPr/>
        </p:nvSpPr>
        <p:spPr>
          <a:xfrm rot="1329117">
            <a:off x="4597965" y="3718768"/>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40" name="Google Shape;2240;p185"/>
          <p:cNvSpPr txBox="1"/>
          <p:nvPr/>
        </p:nvSpPr>
        <p:spPr>
          <a:xfrm rot="1329117">
            <a:off x="4487337" y="3672629"/>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41" name="Google Shape;2241;p185"/>
          <p:cNvSpPr txBox="1"/>
          <p:nvPr/>
        </p:nvSpPr>
        <p:spPr>
          <a:xfrm rot="1329117">
            <a:off x="4720368" y="3767778"/>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42" name="Google Shape;2242;p185"/>
          <p:cNvSpPr/>
          <p:nvPr/>
        </p:nvSpPr>
        <p:spPr>
          <a:xfrm>
            <a:off x="2210716" y="1903888"/>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3" name="Google Shape;2243;p185"/>
          <p:cNvSpPr/>
          <p:nvPr/>
        </p:nvSpPr>
        <p:spPr>
          <a:xfrm>
            <a:off x="2210716" y="232185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4" name="Google Shape;2244;p185"/>
          <p:cNvSpPr/>
          <p:nvPr/>
        </p:nvSpPr>
        <p:spPr>
          <a:xfrm>
            <a:off x="2210716" y="2739819"/>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5" name="Google Shape;2245;p185"/>
          <p:cNvSpPr/>
          <p:nvPr/>
        </p:nvSpPr>
        <p:spPr>
          <a:xfrm>
            <a:off x="2210716" y="387672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6" name="Google Shape;2246;p185"/>
          <p:cNvSpPr/>
          <p:nvPr/>
        </p:nvSpPr>
        <p:spPr>
          <a:xfrm>
            <a:off x="2866897" y="2112164"/>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7" name="Google Shape;2247;p185"/>
          <p:cNvSpPr/>
          <p:nvPr/>
        </p:nvSpPr>
        <p:spPr>
          <a:xfrm>
            <a:off x="2866897" y="253013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8" name="Google Shape;2248;p185"/>
          <p:cNvSpPr/>
          <p:nvPr/>
        </p:nvSpPr>
        <p:spPr>
          <a:xfrm>
            <a:off x="2866897" y="2948095"/>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9" name="Google Shape;2249;p185"/>
          <p:cNvSpPr/>
          <p:nvPr/>
        </p:nvSpPr>
        <p:spPr>
          <a:xfrm>
            <a:off x="2866897" y="360365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50" name="Google Shape;2250;p185"/>
          <p:cNvSpPr/>
          <p:nvPr/>
        </p:nvSpPr>
        <p:spPr>
          <a:xfrm>
            <a:off x="1501403" y="3337822"/>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251" name="Google Shape;2251;p185"/>
          <p:cNvCxnSpPr/>
          <p:nvPr/>
        </p:nvCxnSpPr>
        <p:spPr>
          <a:xfrm flipH="1" rot="10800000">
            <a:off x="1825299" y="2468255"/>
            <a:ext cx="378500" cy="1030250"/>
          </a:xfrm>
          <a:prstGeom prst="straightConnector1">
            <a:avLst/>
          </a:prstGeom>
          <a:noFill/>
          <a:ln cap="flat" cmpd="sng" w="9525">
            <a:solidFill>
              <a:srgbClr val="595959"/>
            </a:solidFill>
            <a:prstDash val="solid"/>
            <a:round/>
            <a:headEnd len="sm" w="sm" type="none"/>
            <a:tailEnd len="lg" w="lg" type="triangle"/>
          </a:ln>
        </p:spPr>
      </p:cxnSp>
      <p:cxnSp>
        <p:nvCxnSpPr>
          <p:cNvPr id="2252" name="Google Shape;2252;p185"/>
          <p:cNvCxnSpPr/>
          <p:nvPr/>
        </p:nvCxnSpPr>
        <p:spPr>
          <a:xfrm flipH="1" rot="10800000">
            <a:off x="1825299" y="3304005"/>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253" name="Google Shape;2253;p185"/>
          <p:cNvCxnSpPr/>
          <p:nvPr/>
        </p:nvCxnSpPr>
        <p:spPr>
          <a:xfrm flipH="1" rot="10800000">
            <a:off x="1825299" y="2886005"/>
            <a:ext cx="378500" cy="612500"/>
          </a:xfrm>
          <a:prstGeom prst="straightConnector1">
            <a:avLst/>
          </a:prstGeom>
          <a:noFill/>
          <a:ln cap="flat" cmpd="sng" w="9525">
            <a:solidFill>
              <a:srgbClr val="595959"/>
            </a:solidFill>
            <a:prstDash val="solid"/>
            <a:round/>
            <a:headEnd len="sm" w="sm" type="none"/>
            <a:tailEnd len="lg" w="lg" type="triangle"/>
          </a:ln>
        </p:spPr>
      </p:cxnSp>
      <p:sp>
        <p:nvSpPr>
          <p:cNvPr id="2254" name="Google Shape;2254;p185"/>
          <p:cNvSpPr/>
          <p:nvPr/>
        </p:nvSpPr>
        <p:spPr>
          <a:xfrm>
            <a:off x="2210716" y="3155541"/>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255" name="Google Shape;2255;p185"/>
          <p:cNvCxnSpPr/>
          <p:nvPr/>
        </p:nvCxnSpPr>
        <p:spPr>
          <a:xfrm>
            <a:off x="1825153" y="2246919"/>
            <a:ext cx="385500" cy="1069250"/>
          </a:xfrm>
          <a:prstGeom prst="straightConnector1">
            <a:avLst/>
          </a:prstGeom>
          <a:noFill/>
          <a:ln cap="flat" cmpd="sng" w="9525">
            <a:solidFill>
              <a:srgbClr val="595959"/>
            </a:solidFill>
            <a:prstDash val="solid"/>
            <a:round/>
            <a:headEnd len="sm" w="sm" type="none"/>
            <a:tailEnd len="lg" w="lg" type="triangle"/>
          </a:ln>
        </p:spPr>
      </p:cxnSp>
      <p:cxnSp>
        <p:nvCxnSpPr>
          <p:cNvPr id="2256" name="Google Shape;2256;p185"/>
          <p:cNvCxnSpPr/>
          <p:nvPr/>
        </p:nvCxnSpPr>
        <p:spPr>
          <a:xfrm>
            <a:off x="1825153" y="2664884"/>
            <a:ext cx="385500" cy="651500"/>
          </a:xfrm>
          <a:prstGeom prst="straightConnector1">
            <a:avLst/>
          </a:prstGeom>
          <a:noFill/>
          <a:ln cap="flat" cmpd="sng" w="9525">
            <a:solidFill>
              <a:srgbClr val="595959"/>
            </a:solidFill>
            <a:prstDash val="solid"/>
            <a:round/>
            <a:headEnd len="sm" w="sm" type="none"/>
            <a:tailEnd len="lg" w="lg" type="triangle"/>
          </a:ln>
        </p:spPr>
      </p:cxnSp>
      <p:cxnSp>
        <p:nvCxnSpPr>
          <p:cNvPr id="2257" name="Google Shape;2257;p185"/>
          <p:cNvCxnSpPr/>
          <p:nvPr/>
        </p:nvCxnSpPr>
        <p:spPr>
          <a:xfrm>
            <a:off x="1825153" y="3082850"/>
            <a:ext cx="385500" cy="233500"/>
          </a:xfrm>
          <a:prstGeom prst="straightConnector1">
            <a:avLst/>
          </a:prstGeom>
          <a:noFill/>
          <a:ln cap="flat" cmpd="sng" w="9525">
            <a:solidFill>
              <a:srgbClr val="595959"/>
            </a:solidFill>
            <a:prstDash val="solid"/>
            <a:round/>
            <a:headEnd len="sm" w="sm" type="none"/>
            <a:tailEnd len="lg" w="lg" type="triangle"/>
          </a:ln>
        </p:spPr>
      </p:cxnSp>
      <p:cxnSp>
        <p:nvCxnSpPr>
          <p:cNvPr id="2258" name="Google Shape;2258;p185"/>
          <p:cNvCxnSpPr/>
          <p:nvPr/>
        </p:nvCxnSpPr>
        <p:spPr>
          <a:xfrm>
            <a:off x="1825153" y="3498572"/>
            <a:ext cx="385500" cy="539000"/>
          </a:xfrm>
          <a:prstGeom prst="straightConnector1">
            <a:avLst/>
          </a:prstGeom>
          <a:noFill/>
          <a:ln cap="flat" cmpd="sng" w="9525">
            <a:solidFill>
              <a:srgbClr val="595959"/>
            </a:solidFill>
            <a:prstDash val="solid"/>
            <a:round/>
            <a:headEnd len="sm" w="sm" type="none"/>
            <a:tailEnd len="lg" w="lg" type="triangle"/>
          </a:ln>
        </p:spPr>
      </p:cxnSp>
      <p:cxnSp>
        <p:nvCxnSpPr>
          <p:cNvPr id="2259" name="Google Shape;2259;p185"/>
          <p:cNvCxnSpPr/>
          <p:nvPr/>
        </p:nvCxnSpPr>
        <p:spPr>
          <a:xfrm>
            <a:off x="1825153" y="3082850"/>
            <a:ext cx="385500" cy="954500"/>
          </a:xfrm>
          <a:prstGeom prst="straightConnector1">
            <a:avLst/>
          </a:prstGeom>
          <a:noFill/>
          <a:ln cap="flat" cmpd="sng" w="9525">
            <a:solidFill>
              <a:srgbClr val="595959"/>
            </a:solidFill>
            <a:prstDash val="solid"/>
            <a:round/>
            <a:headEnd len="sm" w="sm" type="none"/>
            <a:tailEnd len="lg" w="lg" type="triangle"/>
          </a:ln>
        </p:spPr>
      </p:cxnSp>
      <p:cxnSp>
        <p:nvCxnSpPr>
          <p:cNvPr id="2260" name="Google Shape;2260;p185"/>
          <p:cNvCxnSpPr/>
          <p:nvPr/>
        </p:nvCxnSpPr>
        <p:spPr>
          <a:xfrm>
            <a:off x="1825153" y="2664884"/>
            <a:ext cx="433000" cy="1259000"/>
          </a:xfrm>
          <a:prstGeom prst="straightConnector1">
            <a:avLst/>
          </a:prstGeom>
          <a:noFill/>
          <a:ln cap="flat" cmpd="sng" w="9525">
            <a:solidFill>
              <a:srgbClr val="595959"/>
            </a:solidFill>
            <a:prstDash val="solid"/>
            <a:round/>
            <a:headEnd len="sm" w="sm" type="none"/>
            <a:tailEnd len="lg" w="lg" type="triangle"/>
          </a:ln>
        </p:spPr>
      </p:cxnSp>
      <p:cxnSp>
        <p:nvCxnSpPr>
          <p:cNvPr id="2261" name="Google Shape;2261;p185"/>
          <p:cNvCxnSpPr/>
          <p:nvPr/>
        </p:nvCxnSpPr>
        <p:spPr>
          <a:xfrm>
            <a:off x="1825153" y="2246919"/>
            <a:ext cx="433000" cy="1677000"/>
          </a:xfrm>
          <a:prstGeom prst="straightConnector1">
            <a:avLst/>
          </a:prstGeom>
          <a:noFill/>
          <a:ln cap="flat" cmpd="sng" w="9525">
            <a:solidFill>
              <a:srgbClr val="595959"/>
            </a:solidFill>
            <a:prstDash val="solid"/>
            <a:round/>
            <a:headEnd len="sm" w="sm" type="none"/>
            <a:tailEnd len="lg" w="lg" type="triangle"/>
          </a:ln>
        </p:spPr>
      </p:cxnSp>
      <p:cxnSp>
        <p:nvCxnSpPr>
          <p:cNvPr id="2262" name="Google Shape;2262;p185"/>
          <p:cNvCxnSpPr/>
          <p:nvPr/>
        </p:nvCxnSpPr>
        <p:spPr>
          <a:xfrm>
            <a:off x="1825153" y="1828953"/>
            <a:ext cx="433000" cy="2094750"/>
          </a:xfrm>
          <a:prstGeom prst="straightConnector1">
            <a:avLst/>
          </a:prstGeom>
          <a:noFill/>
          <a:ln cap="flat" cmpd="sng" w="9525">
            <a:solidFill>
              <a:srgbClr val="595959"/>
            </a:solidFill>
            <a:prstDash val="solid"/>
            <a:round/>
            <a:headEnd len="sm" w="sm" type="none"/>
            <a:tailEnd len="lg" w="lg" type="triangle"/>
          </a:ln>
        </p:spPr>
      </p:cxnSp>
      <p:sp>
        <p:nvSpPr>
          <p:cNvPr id="2263" name="Google Shape;2263;p185"/>
          <p:cNvSpPr txBox="1"/>
          <p:nvPr/>
        </p:nvSpPr>
        <p:spPr>
          <a:xfrm>
            <a:off x="1595128" y="380708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4" name="Google Shape;2264;p185"/>
          <p:cNvSpPr txBox="1"/>
          <p:nvPr/>
        </p:nvSpPr>
        <p:spPr>
          <a:xfrm>
            <a:off x="1595125" y="360572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5" name="Google Shape;2265;p185"/>
          <p:cNvSpPr txBox="1"/>
          <p:nvPr/>
        </p:nvSpPr>
        <p:spPr>
          <a:xfrm>
            <a:off x="1594643" y="370437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6" name="Google Shape;2266;p185"/>
          <p:cNvSpPr txBox="1"/>
          <p:nvPr/>
        </p:nvSpPr>
        <p:spPr>
          <a:xfrm>
            <a:off x="2297681" y="361862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7" name="Google Shape;2267;p185"/>
          <p:cNvSpPr txBox="1"/>
          <p:nvPr/>
        </p:nvSpPr>
        <p:spPr>
          <a:xfrm>
            <a:off x="2297678" y="341725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8" name="Google Shape;2268;p185"/>
          <p:cNvSpPr txBox="1"/>
          <p:nvPr/>
        </p:nvSpPr>
        <p:spPr>
          <a:xfrm>
            <a:off x="2297196" y="351590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69" name="Google Shape;2269;p185"/>
          <p:cNvSpPr txBox="1"/>
          <p:nvPr/>
        </p:nvSpPr>
        <p:spPr>
          <a:xfrm>
            <a:off x="2947628" y="336177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0" name="Google Shape;2270;p185"/>
          <p:cNvSpPr txBox="1"/>
          <p:nvPr/>
        </p:nvSpPr>
        <p:spPr>
          <a:xfrm>
            <a:off x="2947625" y="316040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1" name="Google Shape;2271;p185"/>
          <p:cNvSpPr txBox="1"/>
          <p:nvPr/>
        </p:nvSpPr>
        <p:spPr>
          <a:xfrm>
            <a:off x="2947143" y="325905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2" name="Google Shape;2272;p185"/>
          <p:cNvSpPr txBox="1"/>
          <p:nvPr/>
        </p:nvSpPr>
        <p:spPr>
          <a:xfrm>
            <a:off x="2623159" y="210397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3" name="Google Shape;2273;p185"/>
          <p:cNvSpPr txBox="1"/>
          <p:nvPr/>
        </p:nvSpPr>
        <p:spPr>
          <a:xfrm>
            <a:off x="2503158" y="21030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4" name="Google Shape;2274;p185"/>
          <p:cNvSpPr txBox="1"/>
          <p:nvPr/>
        </p:nvSpPr>
        <p:spPr>
          <a:xfrm>
            <a:off x="2733620" y="21030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275" name="Google Shape;2275;p185"/>
          <p:cNvCxnSpPr/>
          <p:nvPr/>
        </p:nvCxnSpPr>
        <p:spPr>
          <a:xfrm>
            <a:off x="3190647" y="2272914"/>
            <a:ext cx="312750" cy="1284000"/>
          </a:xfrm>
          <a:prstGeom prst="straightConnector1">
            <a:avLst/>
          </a:prstGeom>
          <a:noFill/>
          <a:ln cap="flat" cmpd="sng" w="9525">
            <a:solidFill>
              <a:srgbClr val="595959"/>
            </a:solidFill>
            <a:prstDash val="solid"/>
            <a:round/>
            <a:headEnd len="sm" w="sm" type="none"/>
            <a:tailEnd len="lg" w="lg" type="triangle"/>
          </a:ln>
        </p:spPr>
      </p:cxnSp>
      <p:cxnSp>
        <p:nvCxnSpPr>
          <p:cNvPr id="2276" name="Google Shape;2276;p185"/>
          <p:cNvCxnSpPr/>
          <p:nvPr/>
        </p:nvCxnSpPr>
        <p:spPr>
          <a:xfrm>
            <a:off x="3190647" y="2690880"/>
            <a:ext cx="312750" cy="866250"/>
          </a:xfrm>
          <a:prstGeom prst="straightConnector1">
            <a:avLst/>
          </a:prstGeom>
          <a:noFill/>
          <a:ln cap="flat" cmpd="sng" w="9525">
            <a:solidFill>
              <a:srgbClr val="595959"/>
            </a:solidFill>
            <a:prstDash val="solid"/>
            <a:round/>
            <a:headEnd len="sm" w="sm" type="none"/>
            <a:tailEnd len="lg" w="lg" type="triangle"/>
          </a:ln>
        </p:spPr>
      </p:cxnSp>
      <p:cxnSp>
        <p:nvCxnSpPr>
          <p:cNvPr id="2277" name="Google Shape;2277;p185"/>
          <p:cNvCxnSpPr/>
          <p:nvPr/>
        </p:nvCxnSpPr>
        <p:spPr>
          <a:xfrm>
            <a:off x="3190647" y="3108845"/>
            <a:ext cx="312750" cy="448250"/>
          </a:xfrm>
          <a:prstGeom prst="straightConnector1">
            <a:avLst/>
          </a:prstGeom>
          <a:noFill/>
          <a:ln cap="flat" cmpd="sng" w="9525">
            <a:solidFill>
              <a:srgbClr val="595959"/>
            </a:solidFill>
            <a:prstDash val="solid"/>
            <a:round/>
            <a:headEnd len="sm" w="sm" type="none"/>
            <a:tailEnd len="lg" w="lg" type="triangle"/>
          </a:ln>
        </p:spPr>
      </p:cxnSp>
      <p:sp>
        <p:nvSpPr>
          <p:cNvPr id="2278" name="Google Shape;2278;p185"/>
          <p:cNvSpPr txBox="1"/>
          <p:nvPr/>
        </p:nvSpPr>
        <p:spPr>
          <a:xfrm>
            <a:off x="3580868" y="311167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79" name="Google Shape;2279;p185"/>
          <p:cNvSpPr txBox="1"/>
          <p:nvPr/>
        </p:nvSpPr>
        <p:spPr>
          <a:xfrm>
            <a:off x="3580865" y="291030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80" name="Google Shape;2280;p185"/>
          <p:cNvSpPr txBox="1"/>
          <p:nvPr/>
        </p:nvSpPr>
        <p:spPr>
          <a:xfrm>
            <a:off x="3580383" y="300895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81" name="Google Shape;2281;p185"/>
          <p:cNvSpPr/>
          <p:nvPr/>
        </p:nvSpPr>
        <p:spPr>
          <a:xfrm>
            <a:off x="4839865" y="1882521"/>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2" name="Google Shape;2282;p185"/>
          <p:cNvSpPr/>
          <p:nvPr/>
        </p:nvSpPr>
        <p:spPr>
          <a:xfrm>
            <a:off x="4838945" y="2289455"/>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3" name="Google Shape;2283;p185"/>
          <p:cNvSpPr/>
          <p:nvPr/>
        </p:nvSpPr>
        <p:spPr>
          <a:xfrm>
            <a:off x="4836080" y="2717744"/>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4" name="Google Shape;2284;p185"/>
          <p:cNvSpPr/>
          <p:nvPr/>
        </p:nvSpPr>
        <p:spPr>
          <a:xfrm>
            <a:off x="4839859" y="3168982"/>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5" name="Google Shape;2285;p185"/>
          <p:cNvSpPr/>
          <p:nvPr/>
        </p:nvSpPr>
        <p:spPr>
          <a:xfrm>
            <a:off x="4839859" y="387599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6" name="Google Shape;2286;p185"/>
          <p:cNvSpPr txBox="1"/>
          <p:nvPr/>
        </p:nvSpPr>
        <p:spPr>
          <a:xfrm>
            <a:off x="5581036" y="3406478"/>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287" name="Google Shape;2287;p185"/>
          <p:cNvSpPr/>
          <p:nvPr/>
        </p:nvSpPr>
        <p:spPr>
          <a:xfrm>
            <a:off x="5485494" y="334312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8" name="Google Shape;2288;p185"/>
          <p:cNvSpPr/>
          <p:nvPr/>
        </p:nvSpPr>
        <p:spPr>
          <a:xfrm>
            <a:off x="4158419" y="211601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89" name="Google Shape;2289;p185"/>
          <p:cNvSpPr/>
          <p:nvPr/>
        </p:nvSpPr>
        <p:spPr>
          <a:xfrm>
            <a:off x="4158419" y="253398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90" name="Google Shape;2290;p185"/>
          <p:cNvSpPr/>
          <p:nvPr/>
        </p:nvSpPr>
        <p:spPr>
          <a:xfrm>
            <a:off x="4158419" y="295194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91" name="Google Shape;2291;p185"/>
          <p:cNvSpPr/>
          <p:nvPr/>
        </p:nvSpPr>
        <p:spPr>
          <a:xfrm>
            <a:off x="4158419" y="360750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292" name="Google Shape;2292;p185"/>
          <p:cNvCxnSpPr/>
          <p:nvPr/>
        </p:nvCxnSpPr>
        <p:spPr>
          <a:xfrm flipH="1" rot="10800000">
            <a:off x="3827049" y="3112763"/>
            <a:ext cx="331250" cy="444250"/>
          </a:xfrm>
          <a:prstGeom prst="straightConnector1">
            <a:avLst/>
          </a:prstGeom>
          <a:noFill/>
          <a:ln cap="flat" cmpd="sng" w="9525">
            <a:solidFill>
              <a:srgbClr val="595959"/>
            </a:solidFill>
            <a:prstDash val="solid"/>
            <a:round/>
            <a:headEnd len="sm" w="sm" type="none"/>
            <a:tailEnd len="lg" w="lg" type="triangle"/>
          </a:ln>
        </p:spPr>
      </p:cxnSp>
      <p:cxnSp>
        <p:nvCxnSpPr>
          <p:cNvPr id="2293" name="Google Shape;2293;p185"/>
          <p:cNvCxnSpPr/>
          <p:nvPr/>
        </p:nvCxnSpPr>
        <p:spPr>
          <a:xfrm flipH="1" rot="10800000">
            <a:off x="3827049" y="2694763"/>
            <a:ext cx="331250" cy="862250"/>
          </a:xfrm>
          <a:prstGeom prst="straightConnector1">
            <a:avLst/>
          </a:prstGeom>
          <a:noFill/>
          <a:ln cap="flat" cmpd="sng" w="9525">
            <a:solidFill>
              <a:srgbClr val="595959"/>
            </a:solidFill>
            <a:prstDash val="solid"/>
            <a:round/>
            <a:headEnd len="sm" w="sm" type="none"/>
            <a:tailEnd len="lg" w="lg" type="triangle"/>
          </a:ln>
        </p:spPr>
      </p:cxnSp>
      <p:cxnSp>
        <p:nvCxnSpPr>
          <p:cNvPr id="2294" name="Google Shape;2294;p185"/>
          <p:cNvCxnSpPr/>
          <p:nvPr/>
        </p:nvCxnSpPr>
        <p:spPr>
          <a:xfrm flipH="1" rot="10800000">
            <a:off x="3827049" y="2276763"/>
            <a:ext cx="331250" cy="1280250"/>
          </a:xfrm>
          <a:prstGeom prst="straightConnector1">
            <a:avLst/>
          </a:prstGeom>
          <a:noFill/>
          <a:ln cap="flat" cmpd="sng" w="9525">
            <a:solidFill>
              <a:srgbClr val="595959"/>
            </a:solidFill>
            <a:prstDash val="solid"/>
            <a:round/>
            <a:headEnd len="sm" w="sm" type="none"/>
            <a:tailEnd len="lg" w="lg" type="triangle"/>
          </a:ln>
        </p:spPr>
      </p:cxnSp>
      <p:cxnSp>
        <p:nvCxnSpPr>
          <p:cNvPr id="2295" name="Google Shape;2295;p185"/>
          <p:cNvCxnSpPr/>
          <p:nvPr/>
        </p:nvCxnSpPr>
        <p:spPr>
          <a:xfrm>
            <a:off x="5158939" y="3329664"/>
            <a:ext cx="374000" cy="782500"/>
          </a:xfrm>
          <a:prstGeom prst="straightConnector1">
            <a:avLst/>
          </a:prstGeom>
          <a:noFill/>
          <a:ln cap="flat" cmpd="sng" w="9525">
            <a:solidFill>
              <a:srgbClr val="595959"/>
            </a:solidFill>
            <a:prstDash val="solid"/>
            <a:round/>
            <a:headEnd len="sm" w="sm" type="none"/>
            <a:tailEnd len="lg" w="lg" type="triangle"/>
          </a:ln>
        </p:spPr>
      </p:cxnSp>
      <p:cxnSp>
        <p:nvCxnSpPr>
          <p:cNvPr id="2296" name="Google Shape;2296;p185"/>
          <p:cNvCxnSpPr/>
          <p:nvPr/>
        </p:nvCxnSpPr>
        <p:spPr>
          <a:xfrm>
            <a:off x="5158939" y="3329664"/>
            <a:ext cx="318250" cy="174250"/>
          </a:xfrm>
          <a:prstGeom prst="straightConnector1">
            <a:avLst/>
          </a:prstGeom>
          <a:noFill/>
          <a:ln cap="flat" cmpd="sng" w="9525">
            <a:solidFill>
              <a:srgbClr val="595959"/>
            </a:solidFill>
            <a:prstDash val="solid"/>
            <a:round/>
            <a:headEnd len="sm" w="sm" type="none"/>
            <a:tailEnd len="lg" w="lg" type="triangle"/>
          </a:ln>
        </p:spPr>
      </p:cxnSp>
      <p:cxnSp>
        <p:nvCxnSpPr>
          <p:cNvPr id="2297" name="Google Shape;2297;p185"/>
          <p:cNvCxnSpPr/>
          <p:nvPr/>
        </p:nvCxnSpPr>
        <p:spPr>
          <a:xfrm>
            <a:off x="5154533" y="2878424"/>
            <a:ext cx="322750" cy="625250"/>
          </a:xfrm>
          <a:prstGeom prst="straightConnector1">
            <a:avLst/>
          </a:prstGeom>
          <a:noFill/>
          <a:ln cap="flat" cmpd="sng" w="9525">
            <a:solidFill>
              <a:srgbClr val="595959"/>
            </a:solidFill>
            <a:prstDash val="solid"/>
            <a:round/>
            <a:headEnd len="sm" w="sm" type="none"/>
            <a:tailEnd len="lg" w="lg" type="triangle"/>
          </a:ln>
        </p:spPr>
      </p:cxnSp>
      <p:cxnSp>
        <p:nvCxnSpPr>
          <p:cNvPr id="2298" name="Google Shape;2298;p185"/>
          <p:cNvCxnSpPr/>
          <p:nvPr/>
        </p:nvCxnSpPr>
        <p:spPr>
          <a:xfrm>
            <a:off x="5157873" y="2450132"/>
            <a:ext cx="319750" cy="1053750"/>
          </a:xfrm>
          <a:prstGeom prst="straightConnector1">
            <a:avLst/>
          </a:prstGeom>
          <a:noFill/>
          <a:ln cap="flat" cmpd="sng" w="9525">
            <a:solidFill>
              <a:srgbClr val="595959"/>
            </a:solidFill>
            <a:prstDash val="solid"/>
            <a:round/>
            <a:headEnd len="sm" w="sm" type="none"/>
            <a:tailEnd len="lg" w="lg" type="triangle"/>
          </a:ln>
        </p:spPr>
      </p:cxnSp>
      <p:cxnSp>
        <p:nvCxnSpPr>
          <p:cNvPr id="2299" name="Google Shape;2299;p185"/>
          <p:cNvCxnSpPr/>
          <p:nvPr/>
        </p:nvCxnSpPr>
        <p:spPr>
          <a:xfrm>
            <a:off x="5158946" y="2043196"/>
            <a:ext cx="318250" cy="1460250"/>
          </a:xfrm>
          <a:prstGeom prst="straightConnector1">
            <a:avLst/>
          </a:prstGeom>
          <a:noFill/>
          <a:ln cap="flat" cmpd="sng" w="9525">
            <a:solidFill>
              <a:srgbClr val="595959"/>
            </a:solidFill>
            <a:prstDash val="solid"/>
            <a:round/>
            <a:headEnd len="sm" w="sm" type="none"/>
            <a:tailEnd len="lg" w="lg" type="triangle"/>
          </a:ln>
        </p:spPr>
      </p:cxnSp>
      <p:cxnSp>
        <p:nvCxnSpPr>
          <p:cNvPr id="2300" name="Google Shape;2300;p185"/>
          <p:cNvCxnSpPr/>
          <p:nvPr/>
        </p:nvCxnSpPr>
        <p:spPr>
          <a:xfrm flipH="1" rot="10800000">
            <a:off x="5158939" y="3503683"/>
            <a:ext cx="318250" cy="533000"/>
          </a:xfrm>
          <a:prstGeom prst="straightConnector1">
            <a:avLst/>
          </a:prstGeom>
          <a:noFill/>
          <a:ln cap="flat" cmpd="sng" w="9525">
            <a:solidFill>
              <a:srgbClr val="595959"/>
            </a:solidFill>
            <a:prstDash val="solid"/>
            <a:round/>
            <a:headEnd len="sm" w="sm" type="none"/>
            <a:tailEnd len="lg" w="lg" type="triangle"/>
          </a:ln>
        </p:spPr>
      </p:cxnSp>
      <p:cxnSp>
        <p:nvCxnSpPr>
          <p:cNvPr id="2301" name="Google Shape;2301;p185"/>
          <p:cNvCxnSpPr/>
          <p:nvPr/>
        </p:nvCxnSpPr>
        <p:spPr>
          <a:xfrm flipH="1" rot="10800000">
            <a:off x="5158939" y="3071683"/>
            <a:ext cx="318250" cy="965000"/>
          </a:xfrm>
          <a:prstGeom prst="straightConnector1">
            <a:avLst/>
          </a:prstGeom>
          <a:noFill/>
          <a:ln cap="flat" cmpd="sng" w="9525">
            <a:solidFill>
              <a:srgbClr val="595959"/>
            </a:solidFill>
            <a:prstDash val="solid"/>
            <a:round/>
            <a:headEnd len="sm" w="sm" type="none"/>
            <a:tailEnd len="lg" w="lg" type="triangle"/>
          </a:ln>
        </p:spPr>
      </p:cxnSp>
      <p:cxnSp>
        <p:nvCxnSpPr>
          <p:cNvPr id="2302" name="Google Shape;2302;p185"/>
          <p:cNvCxnSpPr/>
          <p:nvPr/>
        </p:nvCxnSpPr>
        <p:spPr>
          <a:xfrm flipH="1" rot="10800000">
            <a:off x="5158939" y="2654183"/>
            <a:ext cx="318250" cy="1382500"/>
          </a:xfrm>
          <a:prstGeom prst="straightConnector1">
            <a:avLst/>
          </a:prstGeom>
          <a:noFill/>
          <a:ln cap="flat" cmpd="sng" w="9525">
            <a:solidFill>
              <a:srgbClr val="595959"/>
            </a:solidFill>
            <a:prstDash val="solid"/>
            <a:round/>
            <a:headEnd len="sm" w="sm" type="none"/>
            <a:tailEnd len="lg" w="lg" type="triangle"/>
          </a:ln>
        </p:spPr>
      </p:cxnSp>
      <p:cxnSp>
        <p:nvCxnSpPr>
          <p:cNvPr id="2303" name="Google Shape;2303;p185"/>
          <p:cNvCxnSpPr/>
          <p:nvPr/>
        </p:nvCxnSpPr>
        <p:spPr>
          <a:xfrm flipH="1" rot="10800000">
            <a:off x="5158939" y="2235933"/>
            <a:ext cx="318250" cy="1800750"/>
          </a:xfrm>
          <a:prstGeom prst="straightConnector1">
            <a:avLst/>
          </a:prstGeom>
          <a:noFill/>
          <a:ln cap="flat" cmpd="sng" w="9525">
            <a:solidFill>
              <a:srgbClr val="595959"/>
            </a:solidFill>
            <a:prstDash val="solid"/>
            <a:round/>
            <a:headEnd len="sm" w="sm" type="none"/>
            <a:tailEnd len="lg" w="lg" type="triangle"/>
          </a:ln>
        </p:spPr>
      </p:cxnSp>
      <p:cxnSp>
        <p:nvCxnSpPr>
          <p:cNvPr id="2304" name="Google Shape;2304;p185"/>
          <p:cNvCxnSpPr/>
          <p:nvPr/>
        </p:nvCxnSpPr>
        <p:spPr>
          <a:xfrm flipH="1" rot="10800000">
            <a:off x="5158939" y="1817683"/>
            <a:ext cx="318250" cy="2219000"/>
          </a:xfrm>
          <a:prstGeom prst="straightConnector1">
            <a:avLst/>
          </a:prstGeom>
          <a:noFill/>
          <a:ln cap="flat" cmpd="sng" w="9525">
            <a:solidFill>
              <a:srgbClr val="595959"/>
            </a:solidFill>
            <a:prstDash val="solid"/>
            <a:round/>
            <a:headEnd len="sm" w="sm" type="none"/>
            <a:tailEnd len="lg" w="lg" type="triangle"/>
          </a:ln>
        </p:spPr>
      </p:cxnSp>
      <p:sp>
        <p:nvSpPr>
          <p:cNvPr id="2305" name="Google Shape;2305;p185"/>
          <p:cNvSpPr txBox="1"/>
          <p:nvPr/>
        </p:nvSpPr>
        <p:spPr>
          <a:xfrm>
            <a:off x="4611849" y="29455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06" name="Google Shape;2306;p185"/>
          <p:cNvSpPr txBox="1"/>
          <p:nvPr/>
        </p:nvSpPr>
        <p:spPr>
          <a:xfrm>
            <a:off x="4491848" y="29446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07" name="Google Shape;2307;p185"/>
          <p:cNvSpPr txBox="1"/>
          <p:nvPr/>
        </p:nvSpPr>
        <p:spPr>
          <a:xfrm>
            <a:off x="4743840" y="29446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08" name="Google Shape;2308;p185"/>
          <p:cNvSpPr txBox="1"/>
          <p:nvPr/>
        </p:nvSpPr>
        <p:spPr>
          <a:xfrm>
            <a:off x="4238472" y="338039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09" name="Google Shape;2309;p185"/>
          <p:cNvSpPr txBox="1"/>
          <p:nvPr/>
        </p:nvSpPr>
        <p:spPr>
          <a:xfrm>
            <a:off x="4238468" y="317902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0" name="Google Shape;2310;p185"/>
          <p:cNvSpPr txBox="1"/>
          <p:nvPr/>
        </p:nvSpPr>
        <p:spPr>
          <a:xfrm>
            <a:off x="4237987" y="327767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1" name="Google Shape;2311;p185"/>
          <p:cNvSpPr txBox="1"/>
          <p:nvPr/>
        </p:nvSpPr>
        <p:spPr>
          <a:xfrm>
            <a:off x="4926453" y="361889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2" name="Google Shape;2312;p185"/>
          <p:cNvSpPr txBox="1"/>
          <p:nvPr/>
        </p:nvSpPr>
        <p:spPr>
          <a:xfrm>
            <a:off x="4926449" y="341752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3" name="Google Shape;2313;p185"/>
          <p:cNvSpPr txBox="1"/>
          <p:nvPr/>
        </p:nvSpPr>
        <p:spPr>
          <a:xfrm>
            <a:off x="4925968" y="35161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4" name="Google Shape;2314;p185"/>
          <p:cNvSpPr txBox="1"/>
          <p:nvPr/>
        </p:nvSpPr>
        <p:spPr>
          <a:xfrm>
            <a:off x="5562828" y="379437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5" name="Google Shape;2315;p185"/>
          <p:cNvSpPr txBox="1"/>
          <p:nvPr/>
        </p:nvSpPr>
        <p:spPr>
          <a:xfrm>
            <a:off x="5562825" y="359300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16" name="Google Shape;2316;p185"/>
          <p:cNvSpPr txBox="1"/>
          <p:nvPr/>
        </p:nvSpPr>
        <p:spPr>
          <a:xfrm>
            <a:off x="5562343" y="369165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317" name="Google Shape;2317;p185"/>
          <p:cNvCxnSpPr/>
          <p:nvPr/>
        </p:nvCxnSpPr>
        <p:spPr>
          <a:xfrm>
            <a:off x="1819716" y="1834138"/>
            <a:ext cx="391000" cy="230500"/>
          </a:xfrm>
          <a:prstGeom prst="straightConnector1">
            <a:avLst/>
          </a:prstGeom>
          <a:noFill/>
          <a:ln cap="flat" cmpd="sng" w="9525">
            <a:solidFill>
              <a:srgbClr val="595959"/>
            </a:solidFill>
            <a:prstDash val="solid"/>
            <a:round/>
            <a:headEnd len="sm" w="sm" type="none"/>
            <a:tailEnd len="lg" w="lg" type="triangle"/>
          </a:ln>
        </p:spPr>
      </p:cxnSp>
      <p:cxnSp>
        <p:nvCxnSpPr>
          <p:cNvPr id="2318" name="Google Shape;2318;p185"/>
          <p:cNvCxnSpPr/>
          <p:nvPr/>
        </p:nvCxnSpPr>
        <p:spPr>
          <a:xfrm flipH="1">
            <a:off x="1330776" y="2246016"/>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19" name="Google Shape;2319;p185"/>
          <p:cNvCxnSpPr/>
          <p:nvPr/>
        </p:nvCxnSpPr>
        <p:spPr>
          <a:xfrm flipH="1">
            <a:off x="1330776" y="2663078"/>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0" name="Google Shape;2320;p185"/>
          <p:cNvCxnSpPr/>
          <p:nvPr/>
        </p:nvCxnSpPr>
        <p:spPr>
          <a:xfrm flipH="1">
            <a:off x="1330776" y="3080141"/>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1" name="Google Shape;2321;p185"/>
          <p:cNvCxnSpPr/>
          <p:nvPr/>
        </p:nvCxnSpPr>
        <p:spPr>
          <a:xfrm flipH="1">
            <a:off x="1330776" y="3497203"/>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2" name="Google Shape;2322;p185"/>
          <p:cNvCxnSpPr/>
          <p:nvPr/>
        </p:nvCxnSpPr>
        <p:spPr>
          <a:xfrm flipH="1">
            <a:off x="1330776" y="4225620"/>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3" name="Google Shape;2323;p185"/>
          <p:cNvCxnSpPr/>
          <p:nvPr/>
        </p:nvCxnSpPr>
        <p:spPr>
          <a:xfrm flipH="1">
            <a:off x="5813546" y="1817849"/>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4" name="Google Shape;2324;p185"/>
          <p:cNvCxnSpPr/>
          <p:nvPr/>
        </p:nvCxnSpPr>
        <p:spPr>
          <a:xfrm flipH="1">
            <a:off x="5813546" y="2234912"/>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5" name="Google Shape;2325;p185"/>
          <p:cNvCxnSpPr/>
          <p:nvPr/>
        </p:nvCxnSpPr>
        <p:spPr>
          <a:xfrm flipH="1">
            <a:off x="5813546" y="2651974"/>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6" name="Google Shape;2326;p185"/>
          <p:cNvCxnSpPr/>
          <p:nvPr/>
        </p:nvCxnSpPr>
        <p:spPr>
          <a:xfrm flipH="1">
            <a:off x="5813546" y="3069037"/>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7" name="Google Shape;2327;p185"/>
          <p:cNvCxnSpPr/>
          <p:nvPr/>
        </p:nvCxnSpPr>
        <p:spPr>
          <a:xfrm flipH="1">
            <a:off x="5813546" y="3486099"/>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28" name="Google Shape;2328;p185"/>
          <p:cNvCxnSpPr/>
          <p:nvPr/>
        </p:nvCxnSpPr>
        <p:spPr>
          <a:xfrm flipH="1">
            <a:off x="5813546" y="4214516"/>
            <a:ext cx="173000" cy="500"/>
          </a:xfrm>
          <a:prstGeom prst="straightConnector1">
            <a:avLst/>
          </a:prstGeom>
          <a:noFill/>
          <a:ln cap="flat" cmpd="sng" w="9525">
            <a:solidFill>
              <a:srgbClr val="595959"/>
            </a:solidFill>
            <a:prstDash val="solid"/>
            <a:round/>
            <a:headEnd len="sm" w="sm" type="none"/>
            <a:tailEnd len="sm" w="sm" type="none"/>
          </a:ln>
        </p:spPr>
      </p:cxnSp>
      <p:sp>
        <p:nvSpPr>
          <p:cNvPr id="2329" name="Google Shape;2329;p185"/>
          <p:cNvSpPr txBox="1"/>
          <p:nvPr/>
        </p:nvSpPr>
        <p:spPr>
          <a:xfrm>
            <a:off x="313450" y="1629156"/>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30" name="Google Shape;2330;p185"/>
          <p:cNvSpPr txBox="1"/>
          <p:nvPr/>
        </p:nvSpPr>
        <p:spPr>
          <a:xfrm>
            <a:off x="313450" y="2041242"/>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31" name="Google Shape;2331;p185"/>
          <p:cNvSpPr txBox="1"/>
          <p:nvPr/>
        </p:nvSpPr>
        <p:spPr>
          <a:xfrm>
            <a:off x="313450" y="2453328"/>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32" name="Google Shape;2332;p185"/>
          <p:cNvSpPr txBox="1"/>
          <p:nvPr/>
        </p:nvSpPr>
        <p:spPr>
          <a:xfrm>
            <a:off x="313450" y="2865413"/>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33" name="Google Shape;2333;p185"/>
          <p:cNvSpPr txBox="1"/>
          <p:nvPr/>
        </p:nvSpPr>
        <p:spPr>
          <a:xfrm>
            <a:off x="313450" y="3277500"/>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34" name="Google Shape;2334;p185"/>
          <p:cNvSpPr txBox="1"/>
          <p:nvPr/>
        </p:nvSpPr>
        <p:spPr>
          <a:xfrm>
            <a:off x="313450" y="4009979"/>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pic>
        <p:nvPicPr>
          <p:cNvPr id="2335" name="Google Shape;2335;p185"/>
          <p:cNvPicPr preferRelativeResize="0"/>
          <p:nvPr/>
        </p:nvPicPr>
        <p:blipFill rotWithShape="1">
          <a:blip r:embed="rId3">
            <a:alphaModFix/>
          </a:blip>
          <a:srcRect b="0" l="0" r="0" t="0"/>
          <a:stretch/>
        </p:blipFill>
        <p:spPr>
          <a:xfrm>
            <a:off x="6708111" y="1720345"/>
            <a:ext cx="174182" cy="131344"/>
          </a:xfrm>
          <a:prstGeom prst="rect">
            <a:avLst/>
          </a:prstGeom>
          <a:noFill/>
          <a:ln>
            <a:noFill/>
          </a:ln>
        </p:spPr>
      </p:pic>
      <p:pic>
        <p:nvPicPr>
          <p:cNvPr id="2336" name="Google Shape;2336;p185"/>
          <p:cNvPicPr preferRelativeResize="0"/>
          <p:nvPr/>
        </p:nvPicPr>
        <p:blipFill rotWithShape="1">
          <a:blip r:embed="rId3">
            <a:alphaModFix/>
          </a:blip>
          <a:srcRect b="0" l="0" r="0" t="0"/>
          <a:stretch/>
        </p:blipFill>
        <p:spPr>
          <a:xfrm>
            <a:off x="6710982" y="2135057"/>
            <a:ext cx="174182" cy="131344"/>
          </a:xfrm>
          <a:prstGeom prst="rect">
            <a:avLst/>
          </a:prstGeom>
          <a:noFill/>
          <a:ln>
            <a:noFill/>
          </a:ln>
        </p:spPr>
      </p:pic>
      <p:pic>
        <p:nvPicPr>
          <p:cNvPr id="2337" name="Google Shape;2337;p185"/>
          <p:cNvPicPr preferRelativeResize="0"/>
          <p:nvPr/>
        </p:nvPicPr>
        <p:blipFill rotWithShape="1">
          <a:blip r:embed="rId3">
            <a:alphaModFix/>
          </a:blip>
          <a:srcRect b="0" l="0" r="0" t="0"/>
          <a:stretch/>
        </p:blipFill>
        <p:spPr>
          <a:xfrm>
            <a:off x="6710982" y="2549768"/>
            <a:ext cx="174182" cy="131344"/>
          </a:xfrm>
          <a:prstGeom prst="rect">
            <a:avLst/>
          </a:prstGeom>
          <a:noFill/>
          <a:ln>
            <a:noFill/>
          </a:ln>
        </p:spPr>
      </p:pic>
      <p:pic>
        <p:nvPicPr>
          <p:cNvPr id="2338" name="Google Shape;2338;p185"/>
          <p:cNvPicPr preferRelativeResize="0"/>
          <p:nvPr/>
        </p:nvPicPr>
        <p:blipFill rotWithShape="1">
          <a:blip r:embed="rId3">
            <a:alphaModFix/>
          </a:blip>
          <a:srcRect b="0" l="0" r="0" t="0"/>
          <a:stretch/>
        </p:blipFill>
        <p:spPr>
          <a:xfrm>
            <a:off x="6710982" y="2964480"/>
            <a:ext cx="174182" cy="131344"/>
          </a:xfrm>
          <a:prstGeom prst="rect">
            <a:avLst/>
          </a:prstGeom>
          <a:noFill/>
          <a:ln>
            <a:noFill/>
          </a:ln>
        </p:spPr>
      </p:pic>
      <p:pic>
        <p:nvPicPr>
          <p:cNvPr id="2339" name="Google Shape;2339;p185"/>
          <p:cNvPicPr preferRelativeResize="0"/>
          <p:nvPr/>
        </p:nvPicPr>
        <p:blipFill rotWithShape="1">
          <a:blip r:embed="rId3">
            <a:alphaModFix/>
          </a:blip>
          <a:srcRect b="0" l="0" r="0" t="0"/>
          <a:stretch/>
        </p:blipFill>
        <p:spPr>
          <a:xfrm>
            <a:off x="6709830" y="3379192"/>
            <a:ext cx="174182" cy="131344"/>
          </a:xfrm>
          <a:prstGeom prst="rect">
            <a:avLst/>
          </a:prstGeom>
          <a:noFill/>
          <a:ln>
            <a:noFill/>
          </a:ln>
        </p:spPr>
      </p:pic>
      <p:pic>
        <p:nvPicPr>
          <p:cNvPr id="2340" name="Google Shape;2340;p185"/>
          <p:cNvPicPr preferRelativeResize="0"/>
          <p:nvPr/>
        </p:nvPicPr>
        <p:blipFill rotWithShape="1">
          <a:blip r:embed="rId3">
            <a:alphaModFix/>
          </a:blip>
          <a:srcRect b="0" l="0" r="0" t="0"/>
          <a:stretch/>
        </p:blipFill>
        <p:spPr>
          <a:xfrm>
            <a:off x="6708101" y="4100566"/>
            <a:ext cx="174182" cy="131344"/>
          </a:xfrm>
          <a:prstGeom prst="rect">
            <a:avLst/>
          </a:prstGeom>
          <a:noFill/>
          <a:ln>
            <a:noFill/>
          </a:ln>
        </p:spPr>
      </p:pic>
      <p:grpSp>
        <p:nvGrpSpPr>
          <p:cNvPr id="2341" name="Google Shape;2341;p185"/>
          <p:cNvGrpSpPr/>
          <p:nvPr/>
        </p:nvGrpSpPr>
        <p:grpSpPr>
          <a:xfrm>
            <a:off x="6664674" y="1668179"/>
            <a:ext cx="391000" cy="2702323"/>
            <a:chOff x="7249513" y="856662"/>
            <a:chExt cx="469200" cy="3242788"/>
          </a:xfrm>
        </p:grpSpPr>
        <p:sp>
          <p:nvSpPr>
            <p:cNvPr id="2342" name="Google Shape;2342;p185"/>
            <p:cNvSpPr txBox="1"/>
            <p:nvPr/>
          </p:nvSpPr>
          <p:spPr>
            <a:xfrm>
              <a:off x="7249513" y="856662"/>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43" name="Google Shape;2343;p185"/>
            <p:cNvSpPr txBox="1"/>
            <p:nvPr/>
          </p:nvSpPr>
          <p:spPr>
            <a:xfrm>
              <a:off x="7249513" y="1351165"/>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44" name="Google Shape;2344;p185"/>
            <p:cNvSpPr txBox="1"/>
            <p:nvPr/>
          </p:nvSpPr>
          <p:spPr>
            <a:xfrm>
              <a:off x="7249513" y="1845668"/>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45" name="Google Shape;2345;p185"/>
            <p:cNvSpPr txBox="1"/>
            <p:nvPr/>
          </p:nvSpPr>
          <p:spPr>
            <a:xfrm>
              <a:off x="7249513" y="2340172"/>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46" name="Google Shape;2346;p185"/>
            <p:cNvSpPr txBox="1"/>
            <p:nvPr/>
          </p:nvSpPr>
          <p:spPr>
            <a:xfrm>
              <a:off x="7249513" y="2834675"/>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347" name="Google Shape;2347;p185"/>
            <p:cNvSpPr txBox="1"/>
            <p:nvPr/>
          </p:nvSpPr>
          <p:spPr>
            <a:xfrm>
              <a:off x="7249513" y="3713650"/>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grpSp>
      <p:sp>
        <p:nvSpPr>
          <p:cNvPr id="2348" name="Google Shape;2348;p185"/>
          <p:cNvSpPr/>
          <p:nvPr/>
        </p:nvSpPr>
        <p:spPr>
          <a:xfrm>
            <a:off x="322611" y="1705063"/>
            <a:ext cx="88208" cy="2688146"/>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49" name="Google Shape;2349;p185"/>
          <p:cNvSpPr/>
          <p:nvPr/>
        </p:nvSpPr>
        <p:spPr>
          <a:xfrm>
            <a:off x="492257" y="1705063"/>
            <a:ext cx="123888" cy="2688146"/>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50" name="Google Shape;2350;p185"/>
          <p:cNvSpPr txBox="1"/>
          <p:nvPr/>
        </p:nvSpPr>
        <p:spPr>
          <a:xfrm>
            <a:off x="350631" y="385573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1" name="Google Shape;2351;p185"/>
          <p:cNvSpPr txBox="1"/>
          <p:nvPr/>
        </p:nvSpPr>
        <p:spPr>
          <a:xfrm>
            <a:off x="350628" y="364822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2" name="Google Shape;2352;p185"/>
          <p:cNvSpPr txBox="1"/>
          <p:nvPr/>
        </p:nvSpPr>
        <p:spPr>
          <a:xfrm>
            <a:off x="350147" y="375301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3" name="Google Shape;2353;p185"/>
          <p:cNvSpPr txBox="1"/>
          <p:nvPr/>
        </p:nvSpPr>
        <p:spPr>
          <a:xfrm>
            <a:off x="6718563" y="387989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4" name="Google Shape;2354;p185"/>
          <p:cNvSpPr txBox="1"/>
          <p:nvPr/>
        </p:nvSpPr>
        <p:spPr>
          <a:xfrm>
            <a:off x="6718560" y="367852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5" name="Google Shape;2355;p185"/>
          <p:cNvSpPr txBox="1"/>
          <p:nvPr/>
        </p:nvSpPr>
        <p:spPr>
          <a:xfrm>
            <a:off x="6718078" y="37771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56" name="Google Shape;2356;p185"/>
          <p:cNvSpPr/>
          <p:nvPr/>
        </p:nvSpPr>
        <p:spPr>
          <a:xfrm>
            <a:off x="6686808" y="1720345"/>
            <a:ext cx="114724" cy="2732628"/>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57" name="Google Shape;2357;p185"/>
          <p:cNvSpPr/>
          <p:nvPr/>
        </p:nvSpPr>
        <p:spPr>
          <a:xfrm>
            <a:off x="6856455" y="1716268"/>
            <a:ext cx="109403" cy="2732627"/>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58" name="Google Shape;2358;p185"/>
          <p:cNvSpPr txBox="1"/>
          <p:nvPr/>
        </p:nvSpPr>
        <p:spPr>
          <a:xfrm>
            <a:off x="3498835" y="2172295"/>
            <a:ext cx="365400" cy="277586"/>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1</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359" name="Google Shape;2359;p185"/>
          <p:cNvSpPr txBox="1"/>
          <p:nvPr/>
        </p:nvSpPr>
        <p:spPr>
          <a:xfrm>
            <a:off x="3493491" y="2597309"/>
            <a:ext cx="365250" cy="242800"/>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2</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360" name="Google Shape;2360;p185"/>
          <p:cNvSpPr txBox="1"/>
          <p:nvPr/>
        </p:nvSpPr>
        <p:spPr>
          <a:xfrm>
            <a:off x="3482834" y="3401731"/>
            <a:ext cx="414156" cy="251823"/>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n</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361" name="Google Shape;2361;p185"/>
          <p:cNvSpPr txBox="1"/>
          <p:nvPr/>
        </p:nvSpPr>
        <p:spPr>
          <a:xfrm>
            <a:off x="1415932" y="1196030"/>
            <a:ext cx="2010000" cy="2700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Encoder-Net</a:t>
            </a:r>
            <a:endParaRPr b="0" baseline="-25000" i="1" sz="1800" u="none" cap="none" strike="noStrike">
              <a:solidFill>
                <a:schemeClr val="lt1"/>
              </a:solidFill>
              <a:latin typeface="Calibri"/>
              <a:ea typeface="Calibri"/>
              <a:cs typeface="Calibri"/>
              <a:sym typeface="Calibri"/>
            </a:endParaRPr>
          </a:p>
        </p:txBody>
      </p:sp>
      <p:sp>
        <p:nvSpPr>
          <p:cNvPr id="2362" name="Google Shape;2362;p185"/>
          <p:cNvSpPr txBox="1"/>
          <p:nvPr/>
        </p:nvSpPr>
        <p:spPr>
          <a:xfrm>
            <a:off x="3914088" y="1197343"/>
            <a:ext cx="2010000" cy="2700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Decoder-Net</a:t>
            </a:r>
            <a:endParaRPr b="0" baseline="-25000" i="1" sz="1800" u="none" cap="none" strike="noStrike">
              <a:solidFill>
                <a:schemeClr val="lt1"/>
              </a:solidFill>
              <a:latin typeface="Calibri"/>
              <a:ea typeface="Calibri"/>
              <a:cs typeface="Calibri"/>
              <a:sym typeface="Calibri"/>
            </a:endParaRPr>
          </a:p>
        </p:txBody>
      </p:sp>
      <p:graphicFrame>
        <p:nvGraphicFramePr>
          <p:cNvPr id="2363" name="Google Shape;2363;p185"/>
          <p:cNvGraphicFramePr/>
          <p:nvPr/>
        </p:nvGraphicFramePr>
        <p:xfrm>
          <a:off x="746986" y="1668179"/>
          <a:ext cx="3000000" cy="3000000"/>
        </p:xfrm>
        <a:graphic>
          <a:graphicData uri="http://schemas.openxmlformats.org/drawingml/2006/table">
            <a:tbl>
              <a:tblPr>
                <a:noFill/>
                <a:tableStyleId>{63A9E296-4062-4333-ACFB-2927AB867649}</a:tableStyleId>
              </a:tblPr>
              <a:tblGrid>
                <a:gridCol w="551875"/>
              </a:tblGrid>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1.0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bl>
          </a:graphicData>
        </a:graphic>
      </p:graphicFrame>
      <p:graphicFrame>
        <p:nvGraphicFramePr>
          <p:cNvPr id="2364" name="Google Shape;2364;p185"/>
          <p:cNvGraphicFramePr/>
          <p:nvPr/>
        </p:nvGraphicFramePr>
        <p:xfrm>
          <a:off x="6044089" y="1625556"/>
          <a:ext cx="3000000" cy="3000000"/>
        </p:xfrm>
        <a:graphic>
          <a:graphicData uri="http://schemas.openxmlformats.org/drawingml/2006/table">
            <a:tbl>
              <a:tblPr>
                <a:noFill/>
                <a:tableStyleId>{63A9E296-4062-4333-ACFB-2927AB867649}</a:tableStyleId>
              </a:tblPr>
              <a:tblGrid>
                <a:gridCol w="551875"/>
              </a:tblGrid>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0.02</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-0.01</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1.11</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0.08</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0.05</a:t>
                      </a:r>
                      <a:endParaRPr sz="1200" u="none" cap="none" strike="noStrike">
                        <a:solidFill>
                          <a:schemeClr val="dk2"/>
                        </a:solidFill>
                      </a:endParaRPr>
                    </a:p>
                  </a:txBody>
                  <a:tcPr marT="38100" marB="38100" marR="76200" marL="76200" anchor="ctr"/>
                </a:tc>
              </a:tr>
            </a:tbl>
          </a:graphicData>
        </a:graphic>
      </p:graphicFrame>
      <p:sp>
        <p:nvSpPr>
          <p:cNvPr id="2365" name="Google Shape;2365;p185"/>
          <p:cNvSpPr/>
          <p:nvPr/>
        </p:nvSpPr>
        <p:spPr>
          <a:xfrm>
            <a:off x="7276757" y="3008955"/>
            <a:ext cx="624702" cy="264492"/>
          </a:xfrm>
          <a:prstGeom prst="rightArrow">
            <a:avLst>
              <a:gd fmla="val 50000" name="adj1"/>
              <a:gd fmla="val 50000" name="adj2"/>
            </a:avLst>
          </a:prstGeom>
          <a:solidFill>
            <a:schemeClr val="accent1"/>
          </a:solidFill>
          <a:ln cap="flat" cmpd="sng" w="25400">
            <a:solidFill>
              <a:srgbClr val="00528F"/>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aphicFrame>
        <p:nvGraphicFramePr>
          <p:cNvPr id="2366" name="Google Shape;2366;p185"/>
          <p:cNvGraphicFramePr/>
          <p:nvPr/>
        </p:nvGraphicFramePr>
        <p:xfrm>
          <a:off x="8107403" y="2910306"/>
          <a:ext cx="3000000" cy="3000000"/>
        </p:xfrm>
        <a:graphic>
          <a:graphicData uri="http://schemas.openxmlformats.org/drawingml/2006/table">
            <a:tbl>
              <a:tblPr>
                <a:noFill/>
                <a:tableStyleId>{63A9E296-4062-4333-ACFB-2927AB867649}</a:tableStyleId>
              </a:tblPr>
              <a:tblGrid>
                <a:gridCol w="631550"/>
              </a:tblGrid>
              <a:tr h="476800">
                <a:tc>
                  <a:txBody>
                    <a:bodyPr/>
                    <a:lstStyle/>
                    <a:p>
                      <a:pPr indent="0" lvl="1"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0.0215</a:t>
                      </a:r>
                      <a:endParaRPr sz="1200" u="none" cap="none" strike="noStrike">
                        <a:solidFill>
                          <a:schemeClr val="dk2"/>
                        </a:solidFill>
                      </a:endParaRPr>
                    </a:p>
                  </a:txBody>
                  <a:tcPr marT="38100" marB="38100" marR="76200" marL="76200" anchor="ctr"/>
                </a:tc>
              </a:tr>
            </a:tbl>
          </a:graphicData>
        </a:graphic>
      </p:graphicFrame>
      <p:sp>
        <p:nvSpPr>
          <p:cNvPr id="2367" name="Google Shape;2367;p185"/>
          <p:cNvSpPr txBox="1"/>
          <p:nvPr/>
        </p:nvSpPr>
        <p:spPr>
          <a:xfrm>
            <a:off x="7690621" y="2305574"/>
            <a:ext cx="1359243" cy="615553"/>
          </a:xfrm>
          <a:prstGeom prst="rect">
            <a:avLst/>
          </a:prstGeom>
          <a:noFill/>
          <a:ln>
            <a:noFill/>
          </a:ln>
        </p:spPr>
        <p:txBody>
          <a:bodyPr anchorCtr="0" anchor="t"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Reconstruction error of a single sample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186"/>
          <p:cNvSpPr txBox="1"/>
          <p:nvPr>
            <p:ph type="title"/>
          </p:nvPr>
        </p:nvSpPr>
        <p:spPr>
          <a:xfrm>
            <a:off x="628650" y="0"/>
            <a:ext cx="7886700" cy="994173"/>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b="1" i="0" lang="en" sz="3000" u="none" cap="none" strike="noStrike">
                <a:solidFill>
                  <a:schemeClr val="dk2"/>
                </a:solidFill>
                <a:latin typeface="Calibri"/>
                <a:ea typeface="Calibri"/>
                <a:cs typeface="Calibri"/>
                <a:sym typeface="Calibri"/>
              </a:rPr>
              <a:t>RECONSTRUCTION ERROR OF AN ANOMALY</a:t>
            </a:r>
            <a:endParaRPr b="1" i="0" sz="3000" u="none" cap="none" strike="noStrike">
              <a:solidFill>
                <a:schemeClr val="dk2"/>
              </a:solidFill>
              <a:latin typeface="Calibri"/>
              <a:ea typeface="Calibri"/>
              <a:cs typeface="Calibri"/>
              <a:sym typeface="Calibri"/>
            </a:endParaRPr>
          </a:p>
        </p:txBody>
      </p:sp>
      <p:sp>
        <p:nvSpPr>
          <p:cNvPr id="2373" name="Google Shape;2373;p186"/>
          <p:cNvSpPr txBox="1"/>
          <p:nvPr/>
        </p:nvSpPr>
        <p:spPr>
          <a:xfrm>
            <a:off x="1501403" y="3210345"/>
            <a:ext cx="323750" cy="62150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374" name="Google Shape;2374;p186"/>
          <p:cNvSpPr/>
          <p:nvPr/>
        </p:nvSpPr>
        <p:spPr>
          <a:xfrm>
            <a:off x="1415932" y="1494145"/>
            <a:ext cx="2535750" cy="2954750"/>
          </a:xfrm>
          <a:prstGeom prst="rect">
            <a:avLst/>
          </a:prstGeom>
          <a:noFill/>
          <a:ln cap="flat" cmpd="sng" w="9525">
            <a:solidFill>
              <a:srgbClr val="595959"/>
            </a:solidFill>
            <a:prstDash val="dash"/>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900"/>
              <a:buFont typeface="Arial"/>
              <a:buNone/>
            </a:pPr>
            <a:r>
              <a:t/>
            </a:r>
            <a:endParaRPr b="1" i="0" sz="1200" u="none" cap="none" strike="noStrike">
              <a:solidFill>
                <a:srgbClr val="000000"/>
              </a:solidFill>
              <a:latin typeface="Arial"/>
              <a:ea typeface="Arial"/>
              <a:cs typeface="Arial"/>
              <a:sym typeface="Arial"/>
            </a:endParaRPr>
          </a:p>
        </p:txBody>
      </p:sp>
      <p:sp>
        <p:nvSpPr>
          <p:cNvPr id="2375" name="Google Shape;2375;p186"/>
          <p:cNvSpPr/>
          <p:nvPr/>
        </p:nvSpPr>
        <p:spPr>
          <a:xfrm>
            <a:off x="1501403" y="166820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76" name="Google Shape;2376;p186"/>
          <p:cNvSpPr/>
          <p:nvPr/>
        </p:nvSpPr>
        <p:spPr>
          <a:xfrm>
            <a:off x="1501403" y="2086169"/>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77" name="Google Shape;2377;p186"/>
          <p:cNvSpPr/>
          <p:nvPr/>
        </p:nvSpPr>
        <p:spPr>
          <a:xfrm>
            <a:off x="1501403" y="2504134"/>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78" name="Google Shape;2378;p186"/>
          <p:cNvSpPr/>
          <p:nvPr/>
        </p:nvSpPr>
        <p:spPr>
          <a:xfrm>
            <a:off x="1501403" y="292210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79" name="Google Shape;2379;p186"/>
          <p:cNvSpPr/>
          <p:nvPr/>
        </p:nvSpPr>
        <p:spPr>
          <a:xfrm>
            <a:off x="1501403" y="405900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0" name="Google Shape;2380;p186"/>
          <p:cNvSpPr/>
          <p:nvPr/>
        </p:nvSpPr>
        <p:spPr>
          <a:xfrm>
            <a:off x="3503299" y="2173213"/>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1" name="Google Shape;2381;p186"/>
          <p:cNvSpPr/>
          <p:nvPr/>
        </p:nvSpPr>
        <p:spPr>
          <a:xfrm>
            <a:off x="3503299" y="2591178"/>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2" name="Google Shape;2382;p186"/>
          <p:cNvSpPr/>
          <p:nvPr/>
        </p:nvSpPr>
        <p:spPr>
          <a:xfrm>
            <a:off x="3503299" y="3396263"/>
            <a:ext cx="323750" cy="321500"/>
          </a:xfrm>
          <a:prstGeom prst="ellipse">
            <a:avLst/>
          </a:prstGeom>
          <a:solidFill>
            <a:srgbClr val="EA9999"/>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383" name="Google Shape;2383;p186"/>
          <p:cNvSpPr/>
          <p:nvPr/>
        </p:nvSpPr>
        <p:spPr>
          <a:xfrm>
            <a:off x="5485494" y="165716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4" name="Google Shape;2384;p186"/>
          <p:cNvSpPr/>
          <p:nvPr/>
        </p:nvSpPr>
        <p:spPr>
          <a:xfrm>
            <a:off x="5485494" y="2075132"/>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5" name="Google Shape;2385;p186"/>
          <p:cNvSpPr/>
          <p:nvPr/>
        </p:nvSpPr>
        <p:spPr>
          <a:xfrm>
            <a:off x="5485494" y="249309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6" name="Google Shape;2386;p186"/>
          <p:cNvSpPr/>
          <p:nvPr/>
        </p:nvSpPr>
        <p:spPr>
          <a:xfrm>
            <a:off x="5485494" y="291106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87" name="Google Shape;2387;p186"/>
          <p:cNvSpPr/>
          <p:nvPr/>
        </p:nvSpPr>
        <p:spPr>
          <a:xfrm>
            <a:off x="5485494" y="4065125"/>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388" name="Google Shape;2388;p186"/>
          <p:cNvCxnSpPr/>
          <p:nvPr/>
        </p:nvCxnSpPr>
        <p:spPr>
          <a:xfrm flipH="1" rot="10800000">
            <a:off x="1825299" y="2052353"/>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389" name="Google Shape;2389;p186"/>
          <p:cNvCxnSpPr/>
          <p:nvPr/>
        </p:nvCxnSpPr>
        <p:spPr>
          <a:xfrm flipH="1" rot="10800000">
            <a:off x="1825299" y="2052318"/>
            <a:ext cx="378500" cy="612500"/>
          </a:xfrm>
          <a:prstGeom prst="straightConnector1">
            <a:avLst/>
          </a:prstGeom>
          <a:noFill/>
          <a:ln cap="flat" cmpd="sng" w="9525">
            <a:solidFill>
              <a:srgbClr val="595959"/>
            </a:solidFill>
            <a:prstDash val="solid"/>
            <a:round/>
            <a:headEnd len="sm" w="sm" type="none"/>
            <a:tailEnd len="lg" w="lg" type="triangle"/>
          </a:ln>
        </p:spPr>
      </p:cxnSp>
      <p:cxnSp>
        <p:nvCxnSpPr>
          <p:cNvPr id="2390" name="Google Shape;2390;p186"/>
          <p:cNvCxnSpPr/>
          <p:nvPr/>
        </p:nvCxnSpPr>
        <p:spPr>
          <a:xfrm flipH="1" rot="10800000">
            <a:off x="1825299" y="2052533"/>
            <a:ext cx="378500" cy="1030250"/>
          </a:xfrm>
          <a:prstGeom prst="straightConnector1">
            <a:avLst/>
          </a:prstGeom>
          <a:noFill/>
          <a:ln cap="flat" cmpd="sng" w="9525">
            <a:solidFill>
              <a:srgbClr val="595959"/>
            </a:solidFill>
            <a:prstDash val="solid"/>
            <a:round/>
            <a:headEnd len="sm" w="sm" type="none"/>
            <a:tailEnd len="lg" w="lg" type="triangle"/>
          </a:ln>
        </p:spPr>
      </p:cxnSp>
      <p:cxnSp>
        <p:nvCxnSpPr>
          <p:cNvPr id="2391" name="Google Shape;2391;p186"/>
          <p:cNvCxnSpPr/>
          <p:nvPr/>
        </p:nvCxnSpPr>
        <p:spPr>
          <a:xfrm>
            <a:off x="1825299" y="1828887"/>
            <a:ext cx="378500" cy="641500"/>
          </a:xfrm>
          <a:prstGeom prst="straightConnector1">
            <a:avLst/>
          </a:prstGeom>
          <a:noFill/>
          <a:ln cap="flat" cmpd="sng" w="9525">
            <a:solidFill>
              <a:srgbClr val="595959"/>
            </a:solidFill>
            <a:prstDash val="solid"/>
            <a:round/>
            <a:headEnd len="sm" w="sm" type="none"/>
            <a:tailEnd len="lg" w="lg" type="triangle"/>
          </a:ln>
        </p:spPr>
      </p:cxnSp>
      <p:cxnSp>
        <p:nvCxnSpPr>
          <p:cNvPr id="2392" name="Google Shape;2392;p186"/>
          <p:cNvCxnSpPr/>
          <p:nvPr/>
        </p:nvCxnSpPr>
        <p:spPr>
          <a:xfrm>
            <a:off x="1825299" y="2246853"/>
            <a:ext cx="378500" cy="223500"/>
          </a:xfrm>
          <a:prstGeom prst="straightConnector1">
            <a:avLst/>
          </a:prstGeom>
          <a:noFill/>
          <a:ln cap="flat" cmpd="sng" w="9525">
            <a:solidFill>
              <a:srgbClr val="595959"/>
            </a:solidFill>
            <a:prstDash val="solid"/>
            <a:round/>
            <a:headEnd len="sm" w="sm" type="none"/>
            <a:tailEnd len="lg" w="lg" type="triangle"/>
          </a:ln>
        </p:spPr>
      </p:cxnSp>
      <p:cxnSp>
        <p:nvCxnSpPr>
          <p:cNvPr id="2393" name="Google Shape;2393;p186"/>
          <p:cNvCxnSpPr/>
          <p:nvPr/>
        </p:nvCxnSpPr>
        <p:spPr>
          <a:xfrm>
            <a:off x="1825299" y="2246853"/>
            <a:ext cx="378500" cy="641500"/>
          </a:xfrm>
          <a:prstGeom prst="straightConnector1">
            <a:avLst/>
          </a:prstGeom>
          <a:noFill/>
          <a:ln cap="flat" cmpd="sng" w="9525">
            <a:solidFill>
              <a:srgbClr val="595959"/>
            </a:solidFill>
            <a:prstDash val="solid"/>
            <a:round/>
            <a:headEnd len="sm" w="sm" type="none"/>
            <a:tailEnd len="lg" w="lg" type="triangle"/>
          </a:ln>
        </p:spPr>
      </p:cxnSp>
      <p:cxnSp>
        <p:nvCxnSpPr>
          <p:cNvPr id="2394" name="Google Shape;2394;p186"/>
          <p:cNvCxnSpPr/>
          <p:nvPr/>
        </p:nvCxnSpPr>
        <p:spPr>
          <a:xfrm>
            <a:off x="1825299" y="1828887"/>
            <a:ext cx="378500" cy="1059500"/>
          </a:xfrm>
          <a:prstGeom prst="straightConnector1">
            <a:avLst/>
          </a:prstGeom>
          <a:noFill/>
          <a:ln cap="flat" cmpd="sng" w="9525">
            <a:solidFill>
              <a:srgbClr val="595959"/>
            </a:solidFill>
            <a:prstDash val="solid"/>
            <a:round/>
            <a:headEnd len="sm" w="sm" type="none"/>
            <a:tailEnd len="lg" w="lg" type="triangle"/>
          </a:ln>
        </p:spPr>
      </p:cxnSp>
      <p:cxnSp>
        <p:nvCxnSpPr>
          <p:cNvPr id="2395" name="Google Shape;2395;p186"/>
          <p:cNvCxnSpPr/>
          <p:nvPr/>
        </p:nvCxnSpPr>
        <p:spPr>
          <a:xfrm>
            <a:off x="1825299" y="2664818"/>
            <a:ext cx="378500" cy="223500"/>
          </a:xfrm>
          <a:prstGeom prst="straightConnector1">
            <a:avLst/>
          </a:prstGeom>
          <a:noFill/>
          <a:ln cap="flat" cmpd="sng" w="9525">
            <a:solidFill>
              <a:srgbClr val="595959"/>
            </a:solidFill>
            <a:prstDash val="solid"/>
            <a:round/>
            <a:headEnd len="sm" w="sm" type="none"/>
            <a:tailEnd len="lg" w="lg" type="triangle"/>
          </a:ln>
        </p:spPr>
      </p:cxnSp>
      <p:cxnSp>
        <p:nvCxnSpPr>
          <p:cNvPr id="2396" name="Google Shape;2396;p186"/>
          <p:cNvCxnSpPr/>
          <p:nvPr/>
        </p:nvCxnSpPr>
        <p:spPr>
          <a:xfrm flipH="1" rot="10800000">
            <a:off x="1825299" y="2888283"/>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397" name="Google Shape;2397;p186"/>
          <p:cNvCxnSpPr/>
          <p:nvPr/>
        </p:nvCxnSpPr>
        <p:spPr>
          <a:xfrm flipH="1" rot="10800000">
            <a:off x="1825299" y="2470283"/>
            <a:ext cx="378500" cy="612500"/>
          </a:xfrm>
          <a:prstGeom prst="straightConnector1">
            <a:avLst/>
          </a:prstGeom>
          <a:noFill/>
          <a:ln cap="flat" cmpd="sng" w="9525">
            <a:solidFill>
              <a:srgbClr val="595959"/>
            </a:solidFill>
            <a:prstDash val="solid"/>
            <a:round/>
            <a:headEnd len="sm" w="sm" type="none"/>
            <a:tailEnd len="lg" w="lg" type="triangle"/>
          </a:ln>
        </p:spPr>
      </p:cxnSp>
      <p:cxnSp>
        <p:nvCxnSpPr>
          <p:cNvPr id="2398" name="Google Shape;2398;p186"/>
          <p:cNvCxnSpPr/>
          <p:nvPr/>
        </p:nvCxnSpPr>
        <p:spPr>
          <a:xfrm flipH="1">
            <a:off x="1330776" y="1828953"/>
            <a:ext cx="173000" cy="500"/>
          </a:xfrm>
          <a:prstGeom prst="straightConnector1">
            <a:avLst/>
          </a:prstGeom>
          <a:noFill/>
          <a:ln cap="flat" cmpd="sng" w="9525">
            <a:solidFill>
              <a:srgbClr val="595959"/>
            </a:solidFill>
            <a:prstDash val="solid"/>
            <a:round/>
            <a:headEnd len="sm" w="sm" type="none"/>
            <a:tailEnd len="sm" w="sm" type="none"/>
          </a:ln>
        </p:spPr>
      </p:cxnSp>
      <p:cxnSp>
        <p:nvCxnSpPr>
          <p:cNvPr id="2399" name="Google Shape;2399;p186"/>
          <p:cNvCxnSpPr/>
          <p:nvPr/>
        </p:nvCxnSpPr>
        <p:spPr>
          <a:xfrm>
            <a:off x="1825153" y="1828953"/>
            <a:ext cx="385500" cy="1487250"/>
          </a:xfrm>
          <a:prstGeom prst="straightConnector1">
            <a:avLst/>
          </a:prstGeom>
          <a:noFill/>
          <a:ln cap="flat" cmpd="sng" w="9525">
            <a:solidFill>
              <a:srgbClr val="595959"/>
            </a:solidFill>
            <a:prstDash val="solid"/>
            <a:round/>
            <a:headEnd len="sm" w="sm" type="none"/>
            <a:tailEnd len="lg" w="lg" type="triangle"/>
          </a:ln>
        </p:spPr>
      </p:cxnSp>
      <p:cxnSp>
        <p:nvCxnSpPr>
          <p:cNvPr id="2400" name="Google Shape;2400;p186"/>
          <p:cNvCxnSpPr/>
          <p:nvPr/>
        </p:nvCxnSpPr>
        <p:spPr>
          <a:xfrm>
            <a:off x="3190647" y="2272914"/>
            <a:ext cx="312750" cy="61000"/>
          </a:xfrm>
          <a:prstGeom prst="straightConnector1">
            <a:avLst/>
          </a:prstGeom>
          <a:noFill/>
          <a:ln cap="flat" cmpd="sng" w="9525">
            <a:solidFill>
              <a:srgbClr val="595959"/>
            </a:solidFill>
            <a:prstDash val="solid"/>
            <a:round/>
            <a:headEnd len="sm" w="sm" type="none"/>
            <a:tailEnd len="lg" w="lg" type="triangle"/>
          </a:ln>
        </p:spPr>
      </p:cxnSp>
      <p:cxnSp>
        <p:nvCxnSpPr>
          <p:cNvPr id="2401" name="Google Shape;2401;p186"/>
          <p:cNvCxnSpPr/>
          <p:nvPr/>
        </p:nvCxnSpPr>
        <p:spPr>
          <a:xfrm>
            <a:off x="3190647" y="2272914"/>
            <a:ext cx="312500" cy="478750"/>
          </a:xfrm>
          <a:prstGeom prst="straightConnector1">
            <a:avLst/>
          </a:prstGeom>
          <a:noFill/>
          <a:ln cap="flat" cmpd="sng" w="9525">
            <a:solidFill>
              <a:srgbClr val="595959"/>
            </a:solidFill>
            <a:prstDash val="solid"/>
            <a:round/>
            <a:headEnd len="sm" w="sm" type="none"/>
            <a:tailEnd len="lg" w="lg" type="triangle"/>
          </a:ln>
        </p:spPr>
      </p:cxnSp>
      <p:cxnSp>
        <p:nvCxnSpPr>
          <p:cNvPr id="2402" name="Google Shape;2402;p186"/>
          <p:cNvCxnSpPr/>
          <p:nvPr/>
        </p:nvCxnSpPr>
        <p:spPr>
          <a:xfrm flipH="1" rot="10800000">
            <a:off x="3190647" y="2333880"/>
            <a:ext cx="312750" cy="357000"/>
          </a:xfrm>
          <a:prstGeom prst="straightConnector1">
            <a:avLst/>
          </a:prstGeom>
          <a:noFill/>
          <a:ln cap="flat" cmpd="sng" w="9525">
            <a:solidFill>
              <a:srgbClr val="595959"/>
            </a:solidFill>
            <a:prstDash val="solid"/>
            <a:round/>
            <a:headEnd len="sm" w="sm" type="none"/>
            <a:tailEnd len="lg" w="lg" type="triangle"/>
          </a:ln>
        </p:spPr>
      </p:cxnSp>
      <p:cxnSp>
        <p:nvCxnSpPr>
          <p:cNvPr id="2403" name="Google Shape;2403;p186"/>
          <p:cNvCxnSpPr/>
          <p:nvPr/>
        </p:nvCxnSpPr>
        <p:spPr>
          <a:xfrm>
            <a:off x="3190647" y="2690880"/>
            <a:ext cx="312750" cy="61000"/>
          </a:xfrm>
          <a:prstGeom prst="straightConnector1">
            <a:avLst/>
          </a:prstGeom>
          <a:noFill/>
          <a:ln cap="flat" cmpd="sng" w="9525">
            <a:solidFill>
              <a:srgbClr val="595959"/>
            </a:solidFill>
            <a:prstDash val="solid"/>
            <a:round/>
            <a:headEnd len="sm" w="sm" type="none"/>
            <a:tailEnd len="lg" w="lg" type="triangle"/>
          </a:ln>
        </p:spPr>
      </p:cxnSp>
      <p:cxnSp>
        <p:nvCxnSpPr>
          <p:cNvPr id="2404" name="Google Shape;2404;p186"/>
          <p:cNvCxnSpPr/>
          <p:nvPr/>
        </p:nvCxnSpPr>
        <p:spPr>
          <a:xfrm flipH="1" rot="10800000">
            <a:off x="3190647" y="2334095"/>
            <a:ext cx="312500" cy="774750"/>
          </a:xfrm>
          <a:prstGeom prst="straightConnector1">
            <a:avLst/>
          </a:prstGeom>
          <a:noFill/>
          <a:ln cap="flat" cmpd="sng" w="9525">
            <a:solidFill>
              <a:srgbClr val="595959"/>
            </a:solidFill>
            <a:prstDash val="solid"/>
            <a:round/>
            <a:headEnd len="sm" w="sm" type="none"/>
            <a:tailEnd len="lg" w="lg" type="triangle"/>
          </a:ln>
        </p:spPr>
      </p:cxnSp>
      <p:cxnSp>
        <p:nvCxnSpPr>
          <p:cNvPr id="2405" name="Google Shape;2405;p186"/>
          <p:cNvCxnSpPr/>
          <p:nvPr/>
        </p:nvCxnSpPr>
        <p:spPr>
          <a:xfrm flipH="1" rot="10800000">
            <a:off x="3190647" y="2752095"/>
            <a:ext cx="312500" cy="356750"/>
          </a:xfrm>
          <a:prstGeom prst="straightConnector1">
            <a:avLst/>
          </a:prstGeom>
          <a:noFill/>
          <a:ln cap="flat" cmpd="sng" w="9525">
            <a:solidFill>
              <a:srgbClr val="595959"/>
            </a:solidFill>
            <a:prstDash val="solid"/>
            <a:round/>
            <a:headEnd len="sm" w="sm" type="none"/>
            <a:tailEnd len="lg" w="lg" type="triangle"/>
          </a:ln>
        </p:spPr>
      </p:cxnSp>
      <p:cxnSp>
        <p:nvCxnSpPr>
          <p:cNvPr id="2406" name="Google Shape;2406;p186"/>
          <p:cNvCxnSpPr/>
          <p:nvPr/>
        </p:nvCxnSpPr>
        <p:spPr>
          <a:xfrm flipH="1" rot="10800000">
            <a:off x="3827169" y="2276767"/>
            <a:ext cx="331250" cy="57250"/>
          </a:xfrm>
          <a:prstGeom prst="straightConnector1">
            <a:avLst/>
          </a:prstGeom>
          <a:noFill/>
          <a:ln cap="flat" cmpd="sng" w="9525">
            <a:solidFill>
              <a:srgbClr val="595959"/>
            </a:solidFill>
            <a:prstDash val="solid"/>
            <a:round/>
            <a:headEnd len="sm" w="sm" type="none"/>
            <a:tailEnd len="lg" w="lg" type="triangle"/>
          </a:ln>
        </p:spPr>
      </p:cxnSp>
      <p:cxnSp>
        <p:nvCxnSpPr>
          <p:cNvPr id="2407" name="Google Shape;2407;p186"/>
          <p:cNvCxnSpPr/>
          <p:nvPr/>
        </p:nvCxnSpPr>
        <p:spPr>
          <a:xfrm>
            <a:off x="3827169" y="2334233"/>
            <a:ext cx="331250" cy="360500"/>
          </a:xfrm>
          <a:prstGeom prst="straightConnector1">
            <a:avLst/>
          </a:prstGeom>
          <a:noFill/>
          <a:ln cap="flat" cmpd="sng" w="9525">
            <a:solidFill>
              <a:srgbClr val="595959"/>
            </a:solidFill>
            <a:prstDash val="solid"/>
            <a:round/>
            <a:headEnd len="sm" w="sm" type="none"/>
            <a:tailEnd len="lg" w="lg" type="triangle"/>
          </a:ln>
        </p:spPr>
      </p:cxnSp>
      <p:cxnSp>
        <p:nvCxnSpPr>
          <p:cNvPr id="2408" name="Google Shape;2408;p186"/>
          <p:cNvCxnSpPr/>
          <p:nvPr/>
        </p:nvCxnSpPr>
        <p:spPr>
          <a:xfrm>
            <a:off x="3826919" y="2333948"/>
            <a:ext cx="331500" cy="778750"/>
          </a:xfrm>
          <a:prstGeom prst="straightConnector1">
            <a:avLst/>
          </a:prstGeom>
          <a:noFill/>
          <a:ln cap="flat" cmpd="sng" w="9525">
            <a:solidFill>
              <a:srgbClr val="595959"/>
            </a:solidFill>
            <a:prstDash val="solid"/>
            <a:round/>
            <a:headEnd len="sm" w="sm" type="none"/>
            <a:tailEnd len="lg" w="lg" type="triangle"/>
          </a:ln>
        </p:spPr>
      </p:cxnSp>
      <p:cxnSp>
        <p:nvCxnSpPr>
          <p:cNvPr id="2409" name="Google Shape;2409;p186"/>
          <p:cNvCxnSpPr/>
          <p:nvPr/>
        </p:nvCxnSpPr>
        <p:spPr>
          <a:xfrm flipH="1" rot="10800000">
            <a:off x="3827169" y="2276767"/>
            <a:ext cx="331250" cy="475000"/>
          </a:xfrm>
          <a:prstGeom prst="straightConnector1">
            <a:avLst/>
          </a:prstGeom>
          <a:noFill/>
          <a:ln cap="flat" cmpd="sng" w="9525">
            <a:solidFill>
              <a:srgbClr val="595959"/>
            </a:solidFill>
            <a:prstDash val="solid"/>
            <a:round/>
            <a:headEnd len="sm" w="sm" type="none"/>
            <a:tailEnd len="lg" w="lg" type="triangle"/>
          </a:ln>
        </p:spPr>
      </p:cxnSp>
      <p:cxnSp>
        <p:nvCxnSpPr>
          <p:cNvPr id="2410" name="Google Shape;2410;p186"/>
          <p:cNvCxnSpPr/>
          <p:nvPr/>
        </p:nvCxnSpPr>
        <p:spPr>
          <a:xfrm flipH="1" rot="10800000">
            <a:off x="3827169" y="2694733"/>
            <a:ext cx="331250" cy="57250"/>
          </a:xfrm>
          <a:prstGeom prst="straightConnector1">
            <a:avLst/>
          </a:prstGeom>
          <a:noFill/>
          <a:ln cap="flat" cmpd="sng" w="9525">
            <a:solidFill>
              <a:srgbClr val="595959"/>
            </a:solidFill>
            <a:prstDash val="solid"/>
            <a:round/>
            <a:headEnd len="sm" w="sm" type="none"/>
            <a:tailEnd len="lg" w="lg" type="triangle"/>
          </a:ln>
        </p:spPr>
      </p:cxnSp>
      <p:cxnSp>
        <p:nvCxnSpPr>
          <p:cNvPr id="2411" name="Google Shape;2411;p186"/>
          <p:cNvCxnSpPr/>
          <p:nvPr/>
        </p:nvCxnSpPr>
        <p:spPr>
          <a:xfrm>
            <a:off x="3826919" y="2752198"/>
            <a:ext cx="331500" cy="360500"/>
          </a:xfrm>
          <a:prstGeom prst="straightConnector1">
            <a:avLst/>
          </a:prstGeom>
          <a:noFill/>
          <a:ln cap="flat" cmpd="sng" w="9525">
            <a:solidFill>
              <a:srgbClr val="595959"/>
            </a:solidFill>
            <a:prstDash val="solid"/>
            <a:round/>
            <a:headEnd len="sm" w="sm" type="none"/>
            <a:tailEnd len="lg" w="lg" type="triangle"/>
          </a:ln>
        </p:spPr>
      </p:cxnSp>
      <p:cxnSp>
        <p:nvCxnSpPr>
          <p:cNvPr id="2412" name="Google Shape;2412;p186"/>
          <p:cNvCxnSpPr/>
          <p:nvPr/>
        </p:nvCxnSpPr>
        <p:spPr>
          <a:xfrm flipH="1" rot="10800000">
            <a:off x="5171540" y="1817824"/>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13" name="Google Shape;2413;p186"/>
          <p:cNvCxnSpPr/>
          <p:nvPr/>
        </p:nvCxnSpPr>
        <p:spPr>
          <a:xfrm>
            <a:off x="5171540" y="2026824"/>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14" name="Google Shape;2414;p186"/>
          <p:cNvCxnSpPr/>
          <p:nvPr/>
        </p:nvCxnSpPr>
        <p:spPr>
          <a:xfrm>
            <a:off x="5171540" y="2026824"/>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415" name="Google Shape;2415;p186"/>
          <p:cNvCxnSpPr/>
          <p:nvPr/>
        </p:nvCxnSpPr>
        <p:spPr>
          <a:xfrm>
            <a:off x="5171540" y="2026824"/>
            <a:ext cx="306250" cy="1045000"/>
          </a:xfrm>
          <a:prstGeom prst="straightConnector1">
            <a:avLst/>
          </a:prstGeom>
          <a:noFill/>
          <a:ln cap="flat" cmpd="sng" w="9525">
            <a:solidFill>
              <a:srgbClr val="595959"/>
            </a:solidFill>
            <a:prstDash val="solid"/>
            <a:round/>
            <a:headEnd len="sm" w="sm" type="none"/>
            <a:tailEnd len="lg" w="lg" type="triangle"/>
          </a:ln>
        </p:spPr>
      </p:cxnSp>
      <p:cxnSp>
        <p:nvCxnSpPr>
          <p:cNvPr id="2416" name="Google Shape;2416;p186"/>
          <p:cNvCxnSpPr/>
          <p:nvPr/>
        </p:nvCxnSpPr>
        <p:spPr>
          <a:xfrm flipH="1" rot="10800000">
            <a:off x="5171540" y="1817542"/>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417" name="Google Shape;2417;p186"/>
          <p:cNvCxnSpPr/>
          <p:nvPr/>
        </p:nvCxnSpPr>
        <p:spPr>
          <a:xfrm flipH="1" rot="10800000">
            <a:off x="5171540" y="2235792"/>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18" name="Google Shape;2418;p186"/>
          <p:cNvCxnSpPr/>
          <p:nvPr/>
        </p:nvCxnSpPr>
        <p:spPr>
          <a:xfrm>
            <a:off x="5171540" y="2444792"/>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19" name="Google Shape;2419;p186"/>
          <p:cNvCxnSpPr/>
          <p:nvPr/>
        </p:nvCxnSpPr>
        <p:spPr>
          <a:xfrm>
            <a:off x="5171540" y="2444792"/>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420" name="Google Shape;2420;p186"/>
          <p:cNvCxnSpPr/>
          <p:nvPr/>
        </p:nvCxnSpPr>
        <p:spPr>
          <a:xfrm flipH="1" rot="10800000">
            <a:off x="5171540" y="1817760"/>
            <a:ext cx="306250" cy="1045000"/>
          </a:xfrm>
          <a:prstGeom prst="straightConnector1">
            <a:avLst/>
          </a:prstGeom>
          <a:noFill/>
          <a:ln cap="flat" cmpd="sng" w="9525">
            <a:solidFill>
              <a:srgbClr val="595959"/>
            </a:solidFill>
            <a:prstDash val="solid"/>
            <a:round/>
            <a:headEnd len="sm" w="sm" type="none"/>
            <a:tailEnd len="lg" w="lg" type="triangle"/>
          </a:ln>
        </p:spPr>
      </p:cxnSp>
      <p:cxnSp>
        <p:nvCxnSpPr>
          <p:cNvPr id="2421" name="Google Shape;2421;p186"/>
          <p:cNvCxnSpPr/>
          <p:nvPr/>
        </p:nvCxnSpPr>
        <p:spPr>
          <a:xfrm flipH="1" rot="10800000">
            <a:off x="5171540" y="2235510"/>
            <a:ext cx="306250" cy="627250"/>
          </a:xfrm>
          <a:prstGeom prst="straightConnector1">
            <a:avLst/>
          </a:prstGeom>
          <a:noFill/>
          <a:ln cap="flat" cmpd="sng" w="9525">
            <a:solidFill>
              <a:srgbClr val="595959"/>
            </a:solidFill>
            <a:prstDash val="solid"/>
            <a:round/>
            <a:headEnd len="sm" w="sm" type="none"/>
            <a:tailEnd len="lg" w="lg" type="triangle"/>
          </a:ln>
        </p:spPr>
      </p:cxnSp>
      <p:cxnSp>
        <p:nvCxnSpPr>
          <p:cNvPr id="2422" name="Google Shape;2422;p186"/>
          <p:cNvCxnSpPr/>
          <p:nvPr/>
        </p:nvCxnSpPr>
        <p:spPr>
          <a:xfrm flipH="1" rot="10800000">
            <a:off x="5171540" y="2653760"/>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23" name="Google Shape;2423;p186"/>
          <p:cNvCxnSpPr/>
          <p:nvPr/>
        </p:nvCxnSpPr>
        <p:spPr>
          <a:xfrm>
            <a:off x="5171540" y="2862760"/>
            <a:ext cx="306250" cy="209000"/>
          </a:xfrm>
          <a:prstGeom prst="straightConnector1">
            <a:avLst/>
          </a:prstGeom>
          <a:noFill/>
          <a:ln cap="flat" cmpd="sng" w="9525">
            <a:solidFill>
              <a:srgbClr val="595959"/>
            </a:solidFill>
            <a:prstDash val="solid"/>
            <a:round/>
            <a:headEnd len="sm" w="sm" type="none"/>
            <a:tailEnd len="lg" w="lg" type="triangle"/>
          </a:ln>
        </p:spPr>
      </p:cxnSp>
      <p:cxnSp>
        <p:nvCxnSpPr>
          <p:cNvPr id="2424" name="Google Shape;2424;p186"/>
          <p:cNvCxnSpPr/>
          <p:nvPr/>
        </p:nvCxnSpPr>
        <p:spPr>
          <a:xfrm flipH="1" rot="10800000">
            <a:off x="1825299" y="4025187"/>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425" name="Google Shape;2425;p186"/>
          <p:cNvCxnSpPr/>
          <p:nvPr/>
        </p:nvCxnSpPr>
        <p:spPr>
          <a:xfrm flipH="1" rot="10800000">
            <a:off x="3199207" y="3557150"/>
            <a:ext cx="304000" cy="205750"/>
          </a:xfrm>
          <a:prstGeom prst="straightConnector1">
            <a:avLst/>
          </a:prstGeom>
          <a:noFill/>
          <a:ln cap="flat" cmpd="sng" w="9525">
            <a:solidFill>
              <a:srgbClr val="595959"/>
            </a:solidFill>
            <a:prstDash val="solid"/>
            <a:round/>
            <a:headEnd len="sm" w="sm" type="none"/>
            <a:tailEnd len="lg" w="lg" type="triangle"/>
          </a:ln>
        </p:spPr>
      </p:cxnSp>
      <p:cxnSp>
        <p:nvCxnSpPr>
          <p:cNvPr id="2426" name="Google Shape;2426;p186"/>
          <p:cNvCxnSpPr/>
          <p:nvPr/>
        </p:nvCxnSpPr>
        <p:spPr>
          <a:xfrm>
            <a:off x="3827196" y="3556947"/>
            <a:ext cx="323750" cy="191500"/>
          </a:xfrm>
          <a:prstGeom prst="straightConnector1">
            <a:avLst/>
          </a:prstGeom>
          <a:noFill/>
          <a:ln cap="flat" cmpd="sng" w="9525">
            <a:solidFill>
              <a:srgbClr val="595959"/>
            </a:solidFill>
            <a:prstDash val="solid"/>
            <a:round/>
            <a:headEnd len="sm" w="sm" type="none"/>
            <a:tailEnd len="lg" w="lg" type="triangle"/>
          </a:ln>
        </p:spPr>
      </p:cxnSp>
      <p:cxnSp>
        <p:nvCxnSpPr>
          <p:cNvPr id="2427" name="Google Shape;2427;p186"/>
          <p:cNvCxnSpPr/>
          <p:nvPr/>
        </p:nvCxnSpPr>
        <p:spPr>
          <a:xfrm>
            <a:off x="5171623" y="4017913"/>
            <a:ext cx="361500" cy="94250"/>
          </a:xfrm>
          <a:prstGeom prst="straightConnector1">
            <a:avLst/>
          </a:prstGeom>
          <a:noFill/>
          <a:ln cap="flat" cmpd="sng" w="9525">
            <a:solidFill>
              <a:srgbClr val="595959"/>
            </a:solidFill>
            <a:prstDash val="solid"/>
            <a:round/>
            <a:headEnd len="sm" w="sm" type="none"/>
            <a:tailEnd len="lg" w="lg" type="triangle"/>
          </a:ln>
        </p:spPr>
      </p:cxnSp>
      <p:cxnSp>
        <p:nvCxnSpPr>
          <p:cNvPr id="2428" name="Google Shape;2428;p186"/>
          <p:cNvCxnSpPr/>
          <p:nvPr/>
        </p:nvCxnSpPr>
        <p:spPr>
          <a:xfrm flipH="1" rot="10800000">
            <a:off x="1825299" y="2052346"/>
            <a:ext cx="378500" cy="2145750"/>
          </a:xfrm>
          <a:prstGeom prst="straightConnector1">
            <a:avLst/>
          </a:prstGeom>
          <a:noFill/>
          <a:ln cap="flat" cmpd="sng" w="9525">
            <a:solidFill>
              <a:srgbClr val="595959"/>
            </a:solidFill>
            <a:prstDash val="solid"/>
            <a:round/>
            <a:headEnd len="sm" w="sm" type="none"/>
            <a:tailEnd len="lg" w="lg" type="triangle"/>
          </a:ln>
        </p:spPr>
      </p:cxnSp>
      <p:cxnSp>
        <p:nvCxnSpPr>
          <p:cNvPr id="2429" name="Google Shape;2429;p186"/>
          <p:cNvCxnSpPr/>
          <p:nvPr/>
        </p:nvCxnSpPr>
        <p:spPr>
          <a:xfrm flipH="1" rot="10800000">
            <a:off x="1825299" y="2541096"/>
            <a:ext cx="378500" cy="1657000"/>
          </a:xfrm>
          <a:prstGeom prst="straightConnector1">
            <a:avLst/>
          </a:prstGeom>
          <a:noFill/>
          <a:ln cap="flat" cmpd="sng" w="9525">
            <a:solidFill>
              <a:srgbClr val="595959"/>
            </a:solidFill>
            <a:prstDash val="solid"/>
            <a:round/>
            <a:headEnd len="sm" w="sm" type="none"/>
            <a:tailEnd len="lg" w="lg" type="triangle"/>
          </a:ln>
        </p:spPr>
      </p:cxnSp>
      <p:cxnSp>
        <p:nvCxnSpPr>
          <p:cNvPr id="2430" name="Google Shape;2430;p186"/>
          <p:cNvCxnSpPr/>
          <p:nvPr/>
        </p:nvCxnSpPr>
        <p:spPr>
          <a:xfrm flipH="1" rot="10800000">
            <a:off x="1825216" y="2900569"/>
            <a:ext cx="385500" cy="1297500"/>
          </a:xfrm>
          <a:prstGeom prst="straightConnector1">
            <a:avLst/>
          </a:prstGeom>
          <a:noFill/>
          <a:ln cap="flat" cmpd="sng" w="9525">
            <a:solidFill>
              <a:srgbClr val="595959"/>
            </a:solidFill>
            <a:prstDash val="solid"/>
            <a:round/>
            <a:headEnd len="sm" w="sm" type="none"/>
            <a:tailEnd len="lg" w="lg" type="triangle"/>
          </a:ln>
        </p:spPr>
      </p:cxnSp>
      <p:cxnSp>
        <p:nvCxnSpPr>
          <p:cNvPr id="2431" name="Google Shape;2431;p186"/>
          <p:cNvCxnSpPr/>
          <p:nvPr/>
        </p:nvCxnSpPr>
        <p:spPr>
          <a:xfrm flipH="1" rot="10800000">
            <a:off x="3199207" y="2333900"/>
            <a:ext cx="304000" cy="1429000"/>
          </a:xfrm>
          <a:prstGeom prst="straightConnector1">
            <a:avLst/>
          </a:prstGeom>
          <a:noFill/>
          <a:ln cap="flat" cmpd="sng" w="9525">
            <a:solidFill>
              <a:srgbClr val="595959"/>
            </a:solidFill>
            <a:prstDash val="solid"/>
            <a:round/>
            <a:headEnd len="sm" w="sm" type="none"/>
            <a:tailEnd len="lg" w="lg" type="triangle"/>
          </a:ln>
        </p:spPr>
      </p:cxnSp>
      <p:cxnSp>
        <p:nvCxnSpPr>
          <p:cNvPr id="2432" name="Google Shape;2432;p186"/>
          <p:cNvCxnSpPr/>
          <p:nvPr/>
        </p:nvCxnSpPr>
        <p:spPr>
          <a:xfrm flipH="1" rot="10800000">
            <a:off x="3199207" y="2751650"/>
            <a:ext cx="304000" cy="1011250"/>
          </a:xfrm>
          <a:prstGeom prst="straightConnector1">
            <a:avLst/>
          </a:prstGeom>
          <a:noFill/>
          <a:ln cap="flat" cmpd="sng" w="9525">
            <a:solidFill>
              <a:srgbClr val="595959"/>
            </a:solidFill>
            <a:prstDash val="solid"/>
            <a:round/>
            <a:headEnd len="sm" w="sm" type="none"/>
            <a:tailEnd len="lg" w="lg" type="triangle"/>
          </a:ln>
        </p:spPr>
      </p:cxnSp>
      <p:cxnSp>
        <p:nvCxnSpPr>
          <p:cNvPr id="2433" name="Google Shape;2433;p186"/>
          <p:cNvCxnSpPr/>
          <p:nvPr/>
        </p:nvCxnSpPr>
        <p:spPr>
          <a:xfrm>
            <a:off x="3827196" y="2333896"/>
            <a:ext cx="323750" cy="1414250"/>
          </a:xfrm>
          <a:prstGeom prst="straightConnector1">
            <a:avLst/>
          </a:prstGeom>
          <a:noFill/>
          <a:ln cap="flat" cmpd="sng" w="9525">
            <a:solidFill>
              <a:srgbClr val="595959"/>
            </a:solidFill>
            <a:prstDash val="solid"/>
            <a:round/>
            <a:headEnd len="sm" w="sm" type="none"/>
            <a:tailEnd len="lg" w="lg" type="triangle"/>
          </a:ln>
        </p:spPr>
      </p:cxnSp>
      <p:cxnSp>
        <p:nvCxnSpPr>
          <p:cNvPr id="2434" name="Google Shape;2434;p186"/>
          <p:cNvCxnSpPr/>
          <p:nvPr/>
        </p:nvCxnSpPr>
        <p:spPr>
          <a:xfrm>
            <a:off x="3827196" y="2751861"/>
            <a:ext cx="323750" cy="996750"/>
          </a:xfrm>
          <a:prstGeom prst="straightConnector1">
            <a:avLst/>
          </a:prstGeom>
          <a:noFill/>
          <a:ln cap="flat" cmpd="sng" w="9525">
            <a:solidFill>
              <a:srgbClr val="595959"/>
            </a:solidFill>
            <a:prstDash val="solid"/>
            <a:round/>
            <a:headEnd len="sm" w="sm" type="none"/>
            <a:tailEnd len="lg" w="lg" type="triangle"/>
          </a:ln>
        </p:spPr>
      </p:cxnSp>
      <p:cxnSp>
        <p:nvCxnSpPr>
          <p:cNvPr id="2435" name="Google Shape;2435;p186"/>
          <p:cNvCxnSpPr/>
          <p:nvPr/>
        </p:nvCxnSpPr>
        <p:spPr>
          <a:xfrm>
            <a:off x="5171623" y="2026779"/>
            <a:ext cx="361500" cy="2085500"/>
          </a:xfrm>
          <a:prstGeom prst="straightConnector1">
            <a:avLst/>
          </a:prstGeom>
          <a:noFill/>
          <a:ln cap="flat" cmpd="sng" w="9525">
            <a:solidFill>
              <a:srgbClr val="595959"/>
            </a:solidFill>
            <a:prstDash val="solid"/>
            <a:round/>
            <a:headEnd len="sm" w="sm" type="none"/>
            <a:tailEnd len="lg" w="lg" type="triangle"/>
          </a:ln>
        </p:spPr>
      </p:cxnSp>
      <p:cxnSp>
        <p:nvCxnSpPr>
          <p:cNvPr id="2436" name="Google Shape;2436;p186"/>
          <p:cNvCxnSpPr/>
          <p:nvPr/>
        </p:nvCxnSpPr>
        <p:spPr>
          <a:xfrm>
            <a:off x="5171623" y="2444819"/>
            <a:ext cx="361500" cy="1667500"/>
          </a:xfrm>
          <a:prstGeom prst="straightConnector1">
            <a:avLst/>
          </a:prstGeom>
          <a:noFill/>
          <a:ln cap="flat" cmpd="sng" w="9525">
            <a:solidFill>
              <a:srgbClr val="595959"/>
            </a:solidFill>
            <a:prstDash val="solid"/>
            <a:round/>
            <a:headEnd len="sm" w="sm" type="none"/>
            <a:tailEnd len="lg" w="lg" type="triangle"/>
          </a:ln>
        </p:spPr>
      </p:cxnSp>
      <p:cxnSp>
        <p:nvCxnSpPr>
          <p:cNvPr id="2437" name="Google Shape;2437;p186"/>
          <p:cNvCxnSpPr/>
          <p:nvPr/>
        </p:nvCxnSpPr>
        <p:spPr>
          <a:xfrm>
            <a:off x="5171623" y="2862860"/>
            <a:ext cx="361500" cy="1249000"/>
          </a:xfrm>
          <a:prstGeom prst="straightConnector1">
            <a:avLst/>
          </a:prstGeom>
          <a:noFill/>
          <a:ln cap="flat" cmpd="sng" w="9525">
            <a:solidFill>
              <a:srgbClr val="595959"/>
            </a:solidFill>
            <a:prstDash val="solid"/>
            <a:round/>
            <a:headEnd len="sm" w="sm" type="none"/>
            <a:tailEnd len="lg" w="lg" type="triangle"/>
          </a:ln>
        </p:spPr>
      </p:cxnSp>
      <p:sp>
        <p:nvSpPr>
          <p:cNvPr id="2438" name="Google Shape;2438;p186"/>
          <p:cNvSpPr/>
          <p:nvPr/>
        </p:nvSpPr>
        <p:spPr>
          <a:xfrm>
            <a:off x="3348338" y="1563583"/>
            <a:ext cx="2575750" cy="2954750"/>
          </a:xfrm>
          <a:prstGeom prst="rect">
            <a:avLst/>
          </a:prstGeom>
          <a:noFill/>
          <a:ln cap="flat" cmpd="sng" w="9525">
            <a:solidFill>
              <a:srgbClr val="595959"/>
            </a:solidFill>
            <a:prstDash val="dot"/>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39" name="Google Shape;2439;p186"/>
          <p:cNvSpPr txBox="1"/>
          <p:nvPr/>
        </p:nvSpPr>
        <p:spPr>
          <a:xfrm>
            <a:off x="2624373" y="252114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0" name="Google Shape;2440;p186"/>
          <p:cNvSpPr txBox="1"/>
          <p:nvPr/>
        </p:nvSpPr>
        <p:spPr>
          <a:xfrm>
            <a:off x="2504371" y="252025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1" name="Google Shape;2441;p186"/>
          <p:cNvSpPr txBox="1"/>
          <p:nvPr/>
        </p:nvSpPr>
        <p:spPr>
          <a:xfrm>
            <a:off x="2734833" y="252025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2" name="Google Shape;2442;p186"/>
          <p:cNvSpPr txBox="1"/>
          <p:nvPr/>
        </p:nvSpPr>
        <p:spPr>
          <a:xfrm>
            <a:off x="2597457" y="295061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3" name="Google Shape;2443;p186"/>
          <p:cNvSpPr txBox="1"/>
          <p:nvPr/>
        </p:nvSpPr>
        <p:spPr>
          <a:xfrm>
            <a:off x="2477456" y="294971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4" name="Google Shape;2444;p186"/>
          <p:cNvSpPr txBox="1"/>
          <p:nvPr/>
        </p:nvSpPr>
        <p:spPr>
          <a:xfrm>
            <a:off x="2713301" y="294971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5" name="Google Shape;2445;p186"/>
          <p:cNvSpPr txBox="1"/>
          <p:nvPr/>
        </p:nvSpPr>
        <p:spPr>
          <a:xfrm rot="-1551638">
            <a:off x="2586890" y="3742645"/>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6" name="Google Shape;2446;p186"/>
          <p:cNvSpPr txBox="1"/>
          <p:nvPr/>
        </p:nvSpPr>
        <p:spPr>
          <a:xfrm rot="-1551638">
            <a:off x="2478601" y="3793957"/>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7" name="Google Shape;2447;p186"/>
          <p:cNvSpPr txBox="1"/>
          <p:nvPr/>
        </p:nvSpPr>
        <p:spPr>
          <a:xfrm rot="-1551638">
            <a:off x="2690652" y="3691528"/>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8" name="Google Shape;2448;p186"/>
          <p:cNvSpPr txBox="1"/>
          <p:nvPr/>
        </p:nvSpPr>
        <p:spPr>
          <a:xfrm>
            <a:off x="4610435" y="206503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49" name="Google Shape;2449;p186"/>
          <p:cNvSpPr txBox="1"/>
          <p:nvPr/>
        </p:nvSpPr>
        <p:spPr>
          <a:xfrm>
            <a:off x="4490433" y="206413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0" name="Google Shape;2450;p186"/>
          <p:cNvSpPr txBox="1"/>
          <p:nvPr/>
        </p:nvSpPr>
        <p:spPr>
          <a:xfrm>
            <a:off x="4742426" y="206413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1" name="Google Shape;2451;p186"/>
          <p:cNvSpPr txBox="1"/>
          <p:nvPr/>
        </p:nvSpPr>
        <p:spPr>
          <a:xfrm>
            <a:off x="4607131" y="251046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2" name="Google Shape;2452;p186"/>
          <p:cNvSpPr txBox="1"/>
          <p:nvPr/>
        </p:nvSpPr>
        <p:spPr>
          <a:xfrm>
            <a:off x="4487130" y="250956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3" name="Google Shape;2453;p186"/>
          <p:cNvSpPr txBox="1"/>
          <p:nvPr/>
        </p:nvSpPr>
        <p:spPr>
          <a:xfrm>
            <a:off x="4739123" y="250956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4" name="Google Shape;2454;p186"/>
          <p:cNvSpPr txBox="1"/>
          <p:nvPr/>
        </p:nvSpPr>
        <p:spPr>
          <a:xfrm>
            <a:off x="4766032" y="276090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5" name="Google Shape;2455;p186"/>
          <p:cNvSpPr txBox="1"/>
          <p:nvPr/>
        </p:nvSpPr>
        <p:spPr>
          <a:xfrm rot="1329117">
            <a:off x="4597965" y="3718768"/>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6" name="Google Shape;2456;p186"/>
          <p:cNvSpPr txBox="1"/>
          <p:nvPr/>
        </p:nvSpPr>
        <p:spPr>
          <a:xfrm rot="1329117">
            <a:off x="4487337" y="3672629"/>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7" name="Google Shape;2457;p186"/>
          <p:cNvSpPr txBox="1"/>
          <p:nvPr/>
        </p:nvSpPr>
        <p:spPr>
          <a:xfrm rot="1329117">
            <a:off x="4720368" y="3767778"/>
            <a:ext cx="136582" cy="212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58" name="Google Shape;2458;p186"/>
          <p:cNvSpPr/>
          <p:nvPr/>
        </p:nvSpPr>
        <p:spPr>
          <a:xfrm>
            <a:off x="2210716" y="1903888"/>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59" name="Google Shape;2459;p186"/>
          <p:cNvSpPr/>
          <p:nvPr/>
        </p:nvSpPr>
        <p:spPr>
          <a:xfrm>
            <a:off x="2210716" y="232185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0" name="Google Shape;2460;p186"/>
          <p:cNvSpPr/>
          <p:nvPr/>
        </p:nvSpPr>
        <p:spPr>
          <a:xfrm>
            <a:off x="2210716" y="2739819"/>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1" name="Google Shape;2461;p186"/>
          <p:cNvSpPr/>
          <p:nvPr/>
        </p:nvSpPr>
        <p:spPr>
          <a:xfrm>
            <a:off x="2210716" y="3876723"/>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2" name="Google Shape;2462;p186"/>
          <p:cNvSpPr/>
          <p:nvPr/>
        </p:nvSpPr>
        <p:spPr>
          <a:xfrm>
            <a:off x="2866897" y="2112164"/>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3" name="Google Shape;2463;p186"/>
          <p:cNvSpPr/>
          <p:nvPr/>
        </p:nvSpPr>
        <p:spPr>
          <a:xfrm>
            <a:off x="2866897" y="253013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4" name="Google Shape;2464;p186"/>
          <p:cNvSpPr/>
          <p:nvPr/>
        </p:nvSpPr>
        <p:spPr>
          <a:xfrm>
            <a:off x="2866897" y="2948095"/>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5" name="Google Shape;2465;p186"/>
          <p:cNvSpPr/>
          <p:nvPr/>
        </p:nvSpPr>
        <p:spPr>
          <a:xfrm>
            <a:off x="2866897" y="3603650"/>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66" name="Google Shape;2466;p186"/>
          <p:cNvSpPr/>
          <p:nvPr/>
        </p:nvSpPr>
        <p:spPr>
          <a:xfrm>
            <a:off x="1501403" y="3337822"/>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467" name="Google Shape;2467;p186"/>
          <p:cNvCxnSpPr/>
          <p:nvPr/>
        </p:nvCxnSpPr>
        <p:spPr>
          <a:xfrm flipH="1" rot="10800000">
            <a:off x="1825299" y="2468255"/>
            <a:ext cx="378500" cy="1030250"/>
          </a:xfrm>
          <a:prstGeom prst="straightConnector1">
            <a:avLst/>
          </a:prstGeom>
          <a:noFill/>
          <a:ln cap="flat" cmpd="sng" w="9525">
            <a:solidFill>
              <a:srgbClr val="595959"/>
            </a:solidFill>
            <a:prstDash val="solid"/>
            <a:round/>
            <a:headEnd len="sm" w="sm" type="none"/>
            <a:tailEnd len="lg" w="lg" type="triangle"/>
          </a:ln>
        </p:spPr>
      </p:cxnSp>
      <p:cxnSp>
        <p:nvCxnSpPr>
          <p:cNvPr id="2468" name="Google Shape;2468;p186"/>
          <p:cNvCxnSpPr/>
          <p:nvPr/>
        </p:nvCxnSpPr>
        <p:spPr>
          <a:xfrm flipH="1" rot="10800000">
            <a:off x="1825299" y="3304005"/>
            <a:ext cx="378500" cy="194500"/>
          </a:xfrm>
          <a:prstGeom prst="straightConnector1">
            <a:avLst/>
          </a:prstGeom>
          <a:noFill/>
          <a:ln cap="flat" cmpd="sng" w="9525">
            <a:solidFill>
              <a:srgbClr val="595959"/>
            </a:solidFill>
            <a:prstDash val="solid"/>
            <a:round/>
            <a:headEnd len="sm" w="sm" type="none"/>
            <a:tailEnd len="lg" w="lg" type="triangle"/>
          </a:ln>
        </p:spPr>
      </p:cxnSp>
      <p:cxnSp>
        <p:nvCxnSpPr>
          <p:cNvPr id="2469" name="Google Shape;2469;p186"/>
          <p:cNvCxnSpPr/>
          <p:nvPr/>
        </p:nvCxnSpPr>
        <p:spPr>
          <a:xfrm flipH="1" rot="10800000">
            <a:off x="1825299" y="2886005"/>
            <a:ext cx="378500" cy="612500"/>
          </a:xfrm>
          <a:prstGeom prst="straightConnector1">
            <a:avLst/>
          </a:prstGeom>
          <a:noFill/>
          <a:ln cap="flat" cmpd="sng" w="9525">
            <a:solidFill>
              <a:srgbClr val="595959"/>
            </a:solidFill>
            <a:prstDash val="solid"/>
            <a:round/>
            <a:headEnd len="sm" w="sm" type="none"/>
            <a:tailEnd len="lg" w="lg" type="triangle"/>
          </a:ln>
        </p:spPr>
      </p:cxnSp>
      <p:sp>
        <p:nvSpPr>
          <p:cNvPr id="2470" name="Google Shape;2470;p186"/>
          <p:cNvSpPr/>
          <p:nvPr/>
        </p:nvSpPr>
        <p:spPr>
          <a:xfrm>
            <a:off x="2210716" y="3155541"/>
            <a:ext cx="323750" cy="3215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471" name="Google Shape;2471;p186"/>
          <p:cNvCxnSpPr/>
          <p:nvPr/>
        </p:nvCxnSpPr>
        <p:spPr>
          <a:xfrm>
            <a:off x="1825153" y="2246919"/>
            <a:ext cx="385500" cy="1069250"/>
          </a:xfrm>
          <a:prstGeom prst="straightConnector1">
            <a:avLst/>
          </a:prstGeom>
          <a:noFill/>
          <a:ln cap="flat" cmpd="sng" w="9525">
            <a:solidFill>
              <a:srgbClr val="595959"/>
            </a:solidFill>
            <a:prstDash val="solid"/>
            <a:round/>
            <a:headEnd len="sm" w="sm" type="none"/>
            <a:tailEnd len="lg" w="lg" type="triangle"/>
          </a:ln>
        </p:spPr>
      </p:cxnSp>
      <p:cxnSp>
        <p:nvCxnSpPr>
          <p:cNvPr id="2472" name="Google Shape;2472;p186"/>
          <p:cNvCxnSpPr/>
          <p:nvPr/>
        </p:nvCxnSpPr>
        <p:spPr>
          <a:xfrm>
            <a:off x="1825153" y="2664884"/>
            <a:ext cx="385500" cy="651500"/>
          </a:xfrm>
          <a:prstGeom prst="straightConnector1">
            <a:avLst/>
          </a:prstGeom>
          <a:noFill/>
          <a:ln cap="flat" cmpd="sng" w="9525">
            <a:solidFill>
              <a:srgbClr val="595959"/>
            </a:solidFill>
            <a:prstDash val="solid"/>
            <a:round/>
            <a:headEnd len="sm" w="sm" type="none"/>
            <a:tailEnd len="lg" w="lg" type="triangle"/>
          </a:ln>
        </p:spPr>
      </p:cxnSp>
      <p:cxnSp>
        <p:nvCxnSpPr>
          <p:cNvPr id="2473" name="Google Shape;2473;p186"/>
          <p:cNvCxnSpPr/>
          <p:nvPr/>
        </p:nvCxnSpPr>
        <p:spPr>
          <a:xfrm>
            <a:off x="1825153" y="3082850"/>
            <a:ext cx="385500" cy="233500"/>
          </a:xfrm>
          <a:prstGeom prst="straightConnector1">
            <a:avLst/>
          </a:prstGeom>
          <a:noFill/>
          <a:ln cap="flat" cmpd="sng" w="9525">
            <a:solidFill>
              <a:srgbClr val="595959"/>
            </a:solidFill>
            <a:prstDash val="solid"/>
            <a:round/>
            <a:headEnd len="sm" w="sm" type="none"/>
            <a:tailEnd len="lg" w="lg" type="triangle"/>
          </a:ln>
        </p:spPr>
      </p:cxnSp>
      <p:cxnSp>
        <p:nvCxnSpPr>
          <p:cNvPr id="2474" name="Google Shape;2474;p186"/>
          <p:cNvCxnSpPr/>
          <p:nvPr/>
        </p:nvCxnSpPr>
        <p:spPr>
          <a:xfrm>
            <a:off x="1825153" y="3498572"/>
            <a:ext cx="385500" cy="539000"/>
          </a:xfrm>
          <a:prstGeom prst="straightConnector1">
            <a:avLst/>
          </a:prstGeom>
          <a:noFill/>
          <a:ln cap="flat" cmpd="sng" w="9525">
            <a:solidFill>
              <a:srgbClr val="595959"/>
            </a:solidFill>
            <a:prstDash val="solid"/>
            <a:round/>
            <a:headEnd len="sm" w="sm" type="none"/>
            <a:tailEnd len="lg" w="lg" type="triangle"/>
          </a:ln>
        </p:spPr>
      </p:cxnSp>
      <p:cxnSp>
        <p:nvCxnSpPr>
          <p:cNvPr id="2475" name="Google Shape;2475;p186"/>
          <p:cNvCxnSpPr/>
          <p:nvPr/>
        </p:nvCxnSpPr>
        <p:spPr>
          <a:xfrm>
            <a:off x="1825153" y="3082850"/>
            <a:ext cx="385500" cy="954500"/>
          </a:xfrm>
          <a:prstGeom prst="straightConnector1">
            <a:avLst/>
          </a:prstGeom>
          <a:noFill/>
          <a:ln cap="flat" cmpd="sng" w="9525">
            <a:solidFill>
              <a:srgbClr val="595959"/>
            </a:solidFill>
            <a:prstDash val="solid"/>
            <a:round/>
            <a:headEnd len="sm" w="sm" type="none"/>
            <a:tailEnd len="lg" w="lg" type="triangle"/>
          </a:ln>
        </p:spPr>
      </p:cxnSp>
      <p:cxnSp>
        <p:nvCxnSpPr>
          <p:cNvPr id="2476" name="Google Shape;2476;p186"/>
          <p:cNvCxnSpPr/>
          <p:nvPr/>
        </p:nvCxnSpPr>
        <p:spPr>
          <a:xfrm>
            <a:off x="1825153" y="2664884"/>
            <a:ext cx="433000" cy="1259000"/>
          </a:xfrm>
          <a:prstGeom prst="straightConnector1">
            <a:avLst/>
          </a:prstGeom>
          <a:noFill/>
          <a:ln cap="flat" cmpd="sng" w="9525">
            <a:solidFill>
              <a:srgbClr val="595959"/>
            </a:solidFill>
            <a:prstDash val="solid"/>
            <a:round/>
            <a:headEnd len="sm" w="sm" type="none"/>
            <a:tailEnd len="lg" w="lg" type="triangle"/>
          </a:ln>
        </p:spPr>
      </p:cxnSp>
      <p:cxnSp>
        <p:nvCxnSpPr>
          <p:cNvPr id="2477" name="Google Shape;2477;p186"/>
          <p:cNvCxnSpPr/>
          <p:nvPr/>
        </p:nvCxnSpPr>
        <p:spPr>
          <a:xfrm>
            <a:off x="1825153" y="2246919"/>
            <a:ext cx="433000" cy="1677000"/>
          </a:xfrm>
          <a:prstGeom prst="straightConnector1">
            <a:avLst/>
          </a:prstGeom>
          <a:noFill/>
          <a:ln cap="flat" cmpd="sng" w="9525">
            <a:solidFill>
              <a:srgbClr val="595959"/>
            </a:solidFill>
            <a:prstDash val="solid"/>
            <a:round/>
            <a:headEnd len="sm" w="sm" type="none"/>
            <a:tailEnd len="lg" w="lg" type="triangle"/>
          </a:ln>
        </p:spPr>
      </p:cxnSp>
      <p:cxnSp>
        <p:nvCxnSpPr>
          <p:cNvPr id="2478" name="Google Shape;2478;p186"/>
          <p:cNvCxnSpPr/>
          <p:nvPr/>
        </p:nvCxnSpPr>
        <p:spPr>
          <a:xfrm>
            <a:off x="1825153" y="1828953"/>
            <a:ext cx="433000" cy="2094750"/>
          </a:xfrm>
          <a:prstGeom prst="straightConnector1">
            <a:avLst/>
          </a:prstGeom>
          <a:noFill/>
          <a:ln cap="flat" cmpd="sng" w="9525">
            <a:solidFill>
              <a:srgbClr val="595959"/>
            </a:solidFill>
            <a:prstDash val="solid"/>
            <a:round/>
            <a:headEnd len="sm" w="sm" type="none"/>
            <a:tailEnd len="lg" w="lg" type="triangle"/>
          </a:ln>
        </p:spPr>
      </p:cxnSp>
      <p:sp>
        <p:nvSpPr>
          <p:cNvPr id="2479" name="Google Shape;2479;p186"/>
          <p:cNvSpPr txBox="1"/>
          <p:nvPr/>
        </p:nvSpPr>
        <p:spPr>
          <a:xfrm>
            <a:off x="1595128" y="3807089"/>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0" name="Google Shape;2480;p186"/>
          <p:cNvSpPr txBox="1"/>
          <p:nvPr/>
        </p:nvSpPr>
        <p:spPr>
          <a:xfrm>
            <a:off x="1595125" y="360572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1" name="Google Shape;2481;p186"/>
          <p:cNvSpPr txBox="1"/>
          <p:nvPr/>
        </p:nvSpPr>
        <p:spPr>
          <a:xfrm>
            <a:off x="1594643" y="370437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2" name="Google Shape;2482;p186"/>
          <p:cNvSpPr txBox="1"/>
          <p:nvPr/>
        </p:nvSpPr>
        <p:spPr>
          <a:xfrm>
            <a:off x="2297681" y="361862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3" name="Google Shape;2483;p186"/>
          <p:cNvSpPr txBox="1"/>
          <p:nvPr/>
        </p:nvSpPr>
        <p:spPr>
          <a:xfrm>
            <a:off x="2297678" y="341725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4" name="Google Shape;2484;p186"/>
          <p:cNvSpPr txBox="1"/>
          <p:nvPr/>
        </p:nvSpPr>
        <p:spPr>
          <a:xfrm>
            <a:off x="2297196" y="351590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5" name="Google Shape;2485;p186"/>
          <p:cNvSpPr txBox="1"/>
          <p:nvPr/>
        </p:nvSpPr>
        <p:spPr>
          <a:xfrm>
            <a:off x="2947628" y="336177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6" name="Google Shape;2486;p186"/>
          <p:cNvSpPr txBox="1"/>
          <p:nvPr/>
        </p:nvSpPr>
        <p:spPr>
          <a:xfrm>
            <a:off x="2947625" y="316040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7" name="Google Shape;2487;p186"/>
          <p:cNvSpPr txBox="1"/>
          <p:nvPr/>
        </p:nvSpPr>
        <p:spPr>
          <a:xfrm>
            <a:off x="2947143" y="325905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8" name="Google Shape;2488;p186"/>
          <p:cNvSpPr txBox="1"/>
          <p:nvPr/>
        </p:nvSpPr>
        <p:spPr>
          <a:xfrm>
            <a:off x="2623159" y="210397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89" name="Google Shape;2489;p186"/>
          <p:cNvSpPr txBox="1"/>
          <p:nvPr/>
        </p:nvSpPr>
        <p:spPr>
          <a:xfrm>
            <a:off x="2503158" y="21030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90" name="Google Shape;2490;p186"/>
          <p:cNvSpPr txBox="1"/>
          <p:nvPr/>
        </p:nvSpPr>
        <p:spPr>
          <a:xfrm>
            <a:off x="2733620" y="21030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491" name="Google Shape;2491;p186"/>
          <p:cNvCxnSpPr/>
          <p:nvPr/>
        </p:nvCxnSpPr>
        <p:spPr>
          <a:xfrm>
            <a:off x="3190647" y="2272914"/>
            <a:ext cx="312750" cy="1284000"/>
          </a:xfrm>
          <a:prstGeom prst="straightConnector1">
            <a:avLst/>
          </a:prstGeom>
          <a:noFill/>
          <a:ln cap="flat" cmpd="sng" w="9525">
            <a:solidFill>
              <a:srgbClr val="595959"/>
            </a:solidFill>
            <a:prstDash val="solid"/>
            <a:round/>
            <a:headEnd len="sm" w="sm" type="none"/>
            <a:tailEnd len="lg" w="lg" type="triangle"/>
          </a:ln>
        </p:spPr>
      </p:cxnSp>
      <p:cxnSp>
        <p:nvCxnSpPr>
          <p:cNvPr id="2492" name="Google Shape;2492;p186"/>
          <p:cNvCxnSpPr/>
          <p:nvPr/>
        </p:nvCxnSpPr>
        <p:spPr>
          <a:xfrm>
            <a:off x="3190647" y="2690880"/>
            <a:ext cx="312750" cy="866250"/>
          </a:xfrm>
          <a:prstGeom prst="straightConnector1">
            <a:avLst/>
          </a:prstGeom>
          <a:noFill/>
          <a:ln cap="flat" cmpd="sng" w="9525">
            <a:solidFill>
              <a:srgbClr val="595959"/>
            </a:solidFill>
            <a:prstDash val="solid"/>
            <a:round/>
            <a:headEnd len="sm" w="sm" type="none"/>
            <a:tailEnd len="lg" w="lg" type="triangle"/>
          </a:ln>
        </p:spPr>
      </p:cxnSp>
      <p:cxnSp>
        <p:nvCxnSpPr>
          <p:cNvPr id="2493" name="Google Shape;2493;p186"/>
          <p:cNvCxnSpPr/>
          <p:nvPr/>
        </p:nvCxnSpPr>
        <p:spPr>
          <a:xfrm>
            <a:off x="3190647" y="3108845"/>
            <a:ext cx="312750" cy="448250"/>
          </a:xfrm>
          <a:prstGeom prst="straightConnector1">
            <a:avLst/>
          </a:prstGeom>
          <a:noFill/>
          <a:ln cap="flat" cmpd="sng" w="9525">
            <a:solidFill>
              <a:srgbClr val="595959"/>
            </a:solidFill>
            <a:prstDash val="solid"/>
            <a:round/>
            <a:headEnd len="sm" w="sm" type="none"/>
            <a:tailEnd len="lg" w="lg" type="triangle"/>
          </a:ln>
        </p:spPr>
      </p:cxnSp>
      <p:sp>
        <p:nvSpPr>
          <p:cNvPr id="2494" name="Google Shape;2494;p186"/>
          <p:cNvSpPr txBox="1"/>
          <p:nvPr/>
        </p:nvSpPr>
        <p:spPr>
          <a:xfrm>
            <a:off x="3580868" y="3111674"/>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95" name="Google Shape;2495;p186"/>
          <p:cNvSpPr txBox="1"/>
          <p:nvPr/>
        </p:nvSpPr>
        <p:spPr>
          <a:xfrm>
            <a:off x="3580865" y="291030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96" name="Google Shape;2496;p186"/>
          <p:cNvSpPr txBox="1"/>
          <p:nvPr/>
        </p:nvSpPr>
        <p:spPr>
          <a:xfrm>
            <a:off x="3580383" y="300895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497" name="Google Shape;2497;p186"/>
          <p:cNvSpPr/>
          <p:nvPr/>
        </p:nvSpPr>
        <p:spPr>
          <a:xfrm>
            <a:off x="4839865" y="1882521"/>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98" name="Google Shape;2498;p186"/>
          <p:cNvSpPr/>
          <p:nvPr/>
        </p:nvSpPr>
        <p:spPr>
          <a:xfrm>
            <a:off x="4838945" y="2289455"/>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99" name="Google Shape;2499;p186"/>
          <p:cNvSpPr/>
          <p:nvPr/>
        </p:nvSpPr>
        <p:spPr>
          <a:xfrm>
            <a:off x="4836080" y="2717744"/>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0" name="Google Shape;2500;p186"/>
          <p:cNvSpPr/>
          <p:nvPr/>
        </p:nvSpPr>
        <p:spPr>
          <a:xfrm>
            <a:off x="4839859" y="3168982"/>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1" name="Google Shape;2501;p186"/>
          <p:cNvSpPr/>
          <p:nvPr/>
        </p:nvSpPr>
        <p:spPr>
          <a:xfrm>
            <a:off x="4839859" y="387599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2" name="Google Shape;2502;p186"/>
          <p:cNvSpPr txBox="1"/>
          <p:nvPr/>
        </p:nvSpPr>
        <p:spPr>
          <a:xfrm>
            <a:off x="5581036" y="3406478"/>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03" name="Google Shape;2503;p186"/>
          <p:cNvSpPr/>
          <p:nvPr/>
        </p:nvSpPr>
        <p:spPr>
          <a:xfrm>
            <a:off x="5485494" y="334312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4" name="Google Shape;2504;p186"/>
          <p:cNvSpPr/>
          <p:nvPr/>
        </p:nvSpPr>
        <p:spPr>
          <a:xfrm>
            <a:off x="4158419" y="2116017"/>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5" name="Google Shape;2505;p186"/>
          <p:cNvSpPr/>
          <p:nvPr/>
        </p:nvSpPr>
        <p:spPr>
          <a:xfrm>
            <a:off x="4158419" y="253398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6" name="Google Shape;2506;p186"/>
          <p:cNvSpPr/>
          <p:nvPr/>
        </p:nvSpPr>
        <p:spPr>
          <a:xfrm>
            <a:off x="4158419" y="2951948"/>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7" name="Google Shape;2507;p186"/>
          <p:cNvSpPr/>
          <p:nvPr/>
        </p:nvSpPr>
        <p:spPr>
          <a:xfrm>
            <a:off x="4158419" y="3607503"/>
            <a:ext cx="323750" cy="321500"/>
          </a:xfrm>
          <a:prstGeom prst="ellipse">
            <a:avLst/>
          </a:prstGeom>
          <a:solidFill>
            <a:srgbClr val="CFE2F3"/>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508" name="Google Shape;2508;p186"/>
          <p:cNvCxnSpPr/>
          <p:nvPr/>
        </p:nvCxnSpPr>
        <p:spPr>
          <a:xfrm flipH="1" rot="10800000">
            <a:off x="3827049" y="3112763"/>
            <a:ext cx="331250" cy="444250"/>
          </a:xfrm>
          <a:prstGeom prst="straightConnector1">
            <a:avLst/>
          </a:prstGeom>
          <a:noFill/>
          <a:ln cap="flat" cmpd="sng" w="9525">
            <a:solidFill>
              <a:srgbClr val="595959"/>
            </a:solidFill>
            <a:prstDash val="solid"/>
            <a:round/>
            <a:headEnd len="sm" w="sm" type="none"/>
            <a:tailEnd len="lg" w="lg" type="triangle"/>
          </a:ln>
        </p:spPr>
      </p:cxnSp>
      <p:cxnSp>
        <p:nvCxnSpPr>
          <p:cNvPr id="2509" name="Google Shape;2509;p186"/>
          <p:cNvCxnSpPr/>
          <p:nvPr/>
        </p:nvCxnSpPr>
        <p:spPr>
          <a:xfrm flipH="1" rot="10800000">
            <a:off x="3827049" y="2694763"/>
            <a:ext cx="331250" cy="862250"/>
          </a:xfrm>
          <a:prstGeom prst="straightConnector1">
            <a:avLst/>
          </a:prstGeom>
          <a:noFill/>
          <a:ln cap="flat" cmpd="sng" w="9525">
            <a:solidFill>
              <a:srgbClr val="595959"/>
            </a:solidFill>
            <a:prstDash val="solid"/>
            <a:round/>
            <a:headEnd len="sm" w="sm" type="none"/>
            <a:tailEnd len="lg" w="lg" type="triangle"/>
          </a:ln>
        </p:spPr>
      </p:cxnSp>
      <p:cxnSp>
        <p:nvCxnSpPr>
          <p:cNvPr id="2510" name="Google Shape;2510;p186"/>
          <p:cNvCxnSpPr/>
          <p:nvPr/>
        </p:nvCxnSpPr>
        <p:spPr>
          <a:xfrm flipH="1" rot="10800000">
            <a:off x="3827049" y="2276763"/>
            <a:ext cx="331250" cy="1280250"/>
          </a:xfrm>
          <a:prstGeom prst="straightConnector1">
            <a:avLst/>
          </a:prstGeom>
          <a:noFill/>
          <a:ln cap="flat" cmpd="sng" w="9525">
            <a:solidFill>
              <a:srgbClr val="595959"/>
            </a:solidFill>
            <a:prstDash val="solid"/>
            <a:round/>
            <a:headEnd len="sm" w="sm" type="none"/>
            <a:tailEnd len="lg" w="lg" type="triangle"/>
          </a:ln>
        </p:spPr>
      </p:cxnSp>
      <p:cxnSp>
        <p:nvCxnSpPr>
          <p:cNvPr id="2511" name="Google Shape;2511;p186"/>
          <p:cNvCxnSpPr/>
          <p:nvPr/>
        </p:nvCxnSpPr>
        <p:spPr>
          <a:xfrm>
            <a:off x="5158939" y="3329664"/>
            <a:ext cx="374000" cy="782500"/>
          </a:xfrm>
          <a:prstGeom prst="straightConnector1">
            <a:avLst/>
          </a:prstGeom>
          <a:noFill/>
          <a:ln cap="flat" cmpd="sng" w="9525">
            <a:solidFill>
              <a:srgbClr val="595959"/>
            </a:solidFill>
            <a:prstDash val="solid"/>
            <a:round/>
            <a:headEnd len="sm" w="sm" type="none"/>
            <a:tailEnd len="lg" w="lg" type="triangle"/>
          </a:ln>
        </p:spPr>
      </p:cxnSp>
      <p:cxnSp>
        <p:nvCxnSpPr>
          <p:cNvPr id="2512" name="Google Shape;2512;p186"/>
          <p:cNvCxnSpPr/>
          <p:nvPr/>
        </p:nvCxnSpPr>
        <p:spPr>
          <a:xfrm>
            <a:off x="5158939" y="3329664"/>
            <a:ext cx="318250" cy="174250"/>
          </a:xfrm>
          <a:prstGeom prst="straightConnector1">
            <a:avLst/>
          </a:prstGeom>
          <a:noFill/>
          <a:ln cap="flat" cmpd="sng" w="9525">
            <a:solidFill>
              <a:srgbClr val="595959"/>
            </a:solidFill>
            <a:prstDash val="solid"/>
            <a:round/>
            <a:headEnd len="sm" w="sm" type="none"/>
            <a:tailEnd len="lg" w="lg" type="triangle"/>
          </a:ln>
        </p:spPr>
      </p:cxnSp>
      <p:cxnSp>
        <p:nvCxnSpPr>
          <p:cNvPr id="2513" name="Google Shape;2513;p186"/>
          <p:cNvCxnSpPr/>
          <p:nvPr/>
        </p:nvCxnSpPr>
        <p:spPr>
          <a:xfrm>
            <a:off x="5154533" y="2878424"/>
            <a:ext cx="322750" cy="625250"/>
          </a:xfrm>
          <a:prstGeom prst="straightConnector1">
            <a:avLst/>
          </a:prstGeom>
          <a:noFill/>
          <a:ln cap="flat" cmpd="sng" w="9525">
            <a:solidFill>
              <a:srgbClr val="595959"/>
            </a:solidFill>
            <a:prstDash val="solid"/>
            <a:round/>
            <a:headEnd len="sm" w="sm" type="none"/>
            <a:tailEnd len="lg" w="lg" type="triangle"/>
          </a:ln>
        </p:spPr>
      </p:cxnSp>
      <p:cxnSp>
        <p:nvCxnSpPr>
          <p:cNvPr id="2514" name="Google Shape;2514;p186"/>
          <p:cNvCxnSpPr/>
          <p:nvPr/>
        </p:nvCxnSpPr>
        <p:spPr>
          <a:xfrm>
            <a:off x="5157873" y="2450132"/>
            <a:ext cx="319750" cy="1053750"/>
          </a:xfrm>
          <a:prstGeom prst="straightConnector1">
            <a:avLst/>
          </a:prstGeom>
          <a:noFill/>
          <a:ln cap="flat" cmpd="sng" w="9525">
            <a:solidFill>
              <a:srgbClr val="595959"/>
            </a:solidFill>
            <a:prstDash val="solid"/>
            <a:round/>
            <a:headEnd len="sm" w="sm" type="none"/>
            <a:tailEnd len="lg" w="lg" type="triangle"/>
          </a:ln>
        </p:spPr>
      </p:cxnSp>
      <p:cxnSp>
        <p:nvCxnSpPr>
          <p:cNvPr id="2515" name="Google Shape;2515;p186"/>
          <p:cNvCxnSpPr/>
          <p:nvPr/>
        </p:nvCxnSpPr>
        <p:spPr>
          <a:xfrm>
            <a:off x="5158946" y="2043196"/>
            <a:ext cx="318250" cy="1460250"/>
          </a:xfrm>
          <a:prstGeom prst="straightConnector1">
            <a:avLst/>
          </a:prstGeom>
          <a:noFill/>
          <a:ln cap="flat" cmpd="sng" w="9525">
            <a:solidFill>
              <a:srgbClr val="595959"/>
            </a:solidFill>
            <a:prstDash val="solid"/>
            <a:round/>
            <a:headEnd len="sm" w="sm" type="none"/>
            <a:tailEnd len="lg" w="lg" type="triangle"/>
          </a:ln>
        </p:spPr>
      </p:cxnSp>
      <p:cxnSp>
        <p:nvCxnSpPr>
          <p:cNvPr id="2516" name="Google Shape;2516;p186"/>
          <p:cNvCxnSpPr/>
          <p:nvPr/>
        </p:nvCxnSpPr>
        <p:spPr>
          <a:xfrm flipH="1" rot="10800000">
            <a:off x="5158939" y="3503683"/>
            <a:ext cx="318250" cy="533000"/>
          </a:xfrm>
          <a:prstGeom prst="straightConnector1">
            <a:avLst/>
          </a:prstGeom>
          <a:noFill/>
          <a:ln cap="flat" cmpd="sng" w="9525">
            <a:solidFill>
              <a:srgbClr val="595959"/>
            </a:solidFill>
            <a:prstDash val="solid"/>
            <a:round/>
            <a:headEnd len="sm" w="sm" type="none"/>
            <a:tailEnd len="lg" w="lg" type="triangle"/>
          </a:ln>
        </p:spPr>
      </p:cxnSp>
      <p:cxnSp>
        <p:nvCxnSpPr>
          <p:cNvPr id="2517" name="Google Shape;2517;p186"/>
          <p:cNvCxnSpPr/>
          <p:nvPr/>
        </p:nvCxnSpPr>
        <p:spPr>
          <a:xfrm flipH="1" rot="10800000">
            <a:off x="5158939" y="3071683"/>
            <a:ext cx="318250" cy="965000"/>
          </a:xfrm>
          <a:prstGeom prst="straightConnector1">
            <a:avLst/>
          </a:prstGeom>
          <a:noFill/>
          <a:ln cap="flat" cmpd="sng" w="9525">
            <a:solidFill>
              <a:srgbClr val="595959"/>
            </a:solidFill>
            <a:prstDash val="solid"/>
            <a:round/>
            <a:headEnd len="sm" w="sm" type="none"/>
            <a:tailEnd len="lg" w="lg" type="triangle"/>
          </a:ln>
        </p:spPr>
      </p:cxnSp>
      <p:cxnSp>
        <p:nvCxnSpPr>
          <p:cNvPr id="2518" name="Google Shape;2518;p186"/>
          <p:cNvCxnSpPr/>
          <p:nvPr/>
        </p:nvCxnSpPr>
        <p:spPr>
          <a:xfrm flipH="1" rot="10800000">
            <a:off x="5158939" y="2654183"/>
            <a:ext cx="318250" cy="1382500"/>
          </a:xfrm>
          <a:prstGeom prst="straightConnector1">
            <a:avLst/>
          </a:prstGeom>
          <a:noFill/>
          <a:ln cap="flat" cmpd="sng" w="9525">
            <a:solidFill>
              <a:srgbClr val="595959"/>
            </a:solidFill>
            <a:prstDash val="solid"/>
            <a:round/>
            <a:headEnd len="sm" w="sm" type="none"/>
            <a:tailEnd len="lg" w="lg" type="triangle"/>
          </a:ln>
        </p:spPr>
      </p:cxnSp>
      <p:cxnSp>
        <p:nvCxnSpPr>
          <p:cNvPr id="2519" name="Google Shape;2519;p186"/>
          <p:cNvCxnSpPr/>
          <p:nvPr/>
        </p:nvCxnSpPr>
        <p:spPr>
          <a:xfrm flipH="1" rot="10800000">
            <a:off x="5158939" y="2235933"/>
            <a:ext cx="318250" cy="1800750"/>
          </a:xfrm>
          <a:prstGeom prst="straightConnector1">
            <a:avLst/>
          </a:prstGeom>
          <a:noFill/>
          <a:ln cap="flat" cmpd="sng" w="9525">
            <a:solidFill>
              <a:srgbClr val="595959"/>
            </a:solidFill>
            <a:prstDash val="solid"/>
            <a:round/>
            <a:headEnd len="sm" w="sm" type="none"/>
            <a:tailEnd len="lg" w="lg" type="triangle"/>
          </a:ln>
        </p:spPr>
      </p:cxnSp>
      <p:cxnSp>
        <p:nvCxnSpPr>
          <p:cNvPr id="2520" name="Google Shape;2520;p186"/>
          <p:cNvCxnSpPr/>
          <p:nvPr/>
        </p:nvCxnSpPr>
        <p:spPr>
          <a:xfrm flipH="1" rot="10800000">
            <a:off x="5158939" y="1817683"/>
            <a:ext cx="318250" cy="2219000"/>
          </a:xfrm>
          <a:prstGeom prst="straightConnector1">
            <a:avLst/>
          </a:prstGeom>
          <a:noFill/>
          <a:ln cap="flat" cmpd="sng" w="9525">
            <a:solidFill>
              <a:srgbClr val="595959"/>
            </a:solidFill>
            <a:prstDash val="solid"/>
            <a:round/>
            <a:headEnd len="sm" w="sm" type="none"/>
            <a:tailEnd len="lg" w="lg" type="triangle"/>
          </a:ln>
        </p:spPr>
      </p:cxnSp>
      <p:sp>
        <p:nvSpPr>
          <p:cNvPr id="2521" name="Google Shape;2521;p186"/>
          <p:cNvSpPr txBox="1"/>
          <p:nvPr/>
        </p:nvSpPr>
        <p:spPr>
          <a:xfrm>
            <a:off x="4611849" y="29455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2" name="Google Shape;2522;p186"/>
          <p:cNvSpPr txBox="1"/>
          <p:nvPr/>
        </p:nvSpPr>
        <p:spPr>
          <a:xfrm>
            <a:off x="4491848" y="29446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3" name="Google Shape;2523;p186"/>
          <p:cNvSpPr txBox="1"/>
          <p:nvPr/>
        </p:nvSpPr>
        <p:spPr>
          <a:xfrm>
            <a:off x="4743840" y="294467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4" name="Google Shape;2524;p186"/>
          <p:cNvSpPr txBox="1"/>
          <p:nvPr/>
        </p:nvSpPr>
        <p:spPr>
          <a:xfrm>
            <a:off x="4238472" y="3380390"/>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5" name="Google Shape;2525;p186"/>
          <p:cNvSpPr txBox="1"/>
          <p:nvPr/>
        </p:nvSpPr>
        <p:spPr>
          <a:xfrm>
            <a:off x="4238468" y="317902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6" name="Google Shape;2526;p186"/>
          <p:cNvSpPr txBox="1"/>
          <p:nvPr/>
        </p:nvSpPr>
        <p:spPr>
          <a:xfrm>
            <a:off x="4237987" y="327767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7" name="Google Shape;2527;p186"/>
          <p:cNvSpPr txBox="1"/>
          <p:nvPr/>
        </p:nvSpPr>
        <p:spPr>
          <a:xfrm>
            <a:off x="4926453" y="361889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8" name="Google Shape;2528;p186"/>
          <p:cNvSpPr txBox="1"/>
          <p:nvPr/>
        </p:nvSpPr>
        <p:spPr>
          <a:xfrm>
            <a:off x="4926449" y="3417525"/>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29" name="Google Shape;2529;p186"/>
          <p:cNvSpPr txBox="1"/>
          <p:nvPr/>
        </p:nvSpPr>
        <p:spPr>
          <a:xfrm>
            <a:off x="4925968" y="35161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30" name="Google Shape;2530;p186"/>
          <p:cNvSpPr txBox="1"/>
          <p:nvPr/>
        </p:nvSpPr>
        <p:spPr>
          <a:xfrm>
            <a:off x="5562828" y="379437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31" name="Google Shape;2531;p186"/>
          <p:cNvSpPr txBox="1"/>
          <p:nvPr/>
        </p:nvSpPr>
        <p:spPr>
          <a:xfrm>
            <a:off x="5562825" y="359300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32" name="Google Shape;2532;p186"/>
          <p:cNvSpPr txBox="1"/>
          <p:nvPr/>
        </p:nvSpPr>
        <p:spPr>
          <a:xfrm>
            <a:off x="5562343" y="369165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cxnSp>
        <p:nvCxnSpPr>
          <p:cNvPr id="2533" name="Google Shape;2533;p186"/>
          <p:cNvCxnSpPr/>
          <p:nvPr/>
        </p:nvCxnSpPr>
        <p:spPr>
          <a:xfrm>
            <a:off x="1819716" y="1834138"/>
            <a:ext cx="391000" cy="230500"/>
          </a:xfrm>
          <a:prstGeom prst="straightConnector1">
            <a:avLst/>
          </a:prstGeom>
          <a:noFill/>
          <a:ln cap="flat" cmpd="sng" w="9525">
            <a:solidFill>
              <a:srgbClr val="595959"/>
            </a:solidFill>
            <a:prstDash val="solid"/>
            <a:round/>
            <a:headEnd len="sm" w="sm" type="none"/>
            <a:tailEnd len="lg" w="lg" type="triangle"/>
          </a:ln>
        </p:spPr>
      </p:cxnSp>
      <p:sp>
        <p:nvSpPr>
          <p:cNvPr id="2534" name="Google Shape;2534;p186"/>
          <p:cNvSpPr/>
          <p:nvPr/>
        </p:nvSpPr>
        <p:spPr>
          <a:xfrm>
            <a:off x="511643" y="1705063"/>
            <a:ext cx="84043" cy="2688146"/>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535" name="Google Shape;2535;p186"/>
          <p:cNvCxnSpPr/>
          <p:nvPr/>
        </p:nvCxnSpPr>
        <p:spPr>
          <a:xfrm flipH="1">
            <a:off x="1330776" y="2246016"/>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36" name="Google Shape;2536;p186"/>
          <p:cNvCxnSpPr/>
          <p:nvPr/>
        </p:nvCxnSpPr>
        <p:spPr>
          <a:xfrm flipH="1">
            <a:off x="1330776" y="2663078"/>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37" name="Google Shape;2537;p186"/>
          <p:cNvCxnSpPr/>
          <p:nvPr/>
        </p:nvCxnSpPr>
        <p:spPr>
          <a:xfrm flipH="1">
            <a:off x="1330776" y="3080141"/>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38" name="Google Shape;2538;p186"/>
          <p:cNvCxnSpPr/>
          <p:nvPr/>
        </p:nvCxnSpPr>
        <p:spPr>
          <a:xfrm flipH="1">
            <a:off x="1330776" y="3497203"/>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39" name="Google Shape;2539;p186"/>
          <p:cNvCxnSpPr/>
          <p:nvPr/>
        </p:nvCxnSpPr>
        <p:spPr>
          <a:xfrm flipH="1">
            <a:off x="1330776" y="4225620"/>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0" name="Google Shape;2540;p186"/>
          <p:cNvCxnSpPr/>
          <p:nvPr/>
        </p:nvCxnSpPr>
        <p:spPr>
          <a:xfrm flipH="1">
            <a:off x="5813546" y="1817849"/>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1" name="Google Shape;2541;p186"/>
          <p:cNvCxnSpPr/>
          <p:nvPr/>
        </p:nvCxnSpPr>
        <p:spPr>
          <a:xfrm flipH="1">
            <a:off x="5813546" y="2234912"/>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2" name="Google Shape;2542;p186"/>
          <p:cNvCxnSpPr/>
          <p:nvPr/>
        </p:nvCxnSpPr>
        <p:spPr>
          <a:xfrm flipH="1">
            <a:off x="5813546" y="2651974"/>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3" name="Google Shape;2543;p186"/>
          <p:cNvCxnSpPr/>
          <p:nvPr/>
        </p:nvCxnSpPr>
        <p:spPr>
          <a:xfrm flipH="1">
            <a:off x="5813546" y="3069037"/>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4" name="Google Shape;2544;p186"/>
          <p:cNvCxnSpPr/>
          <p:nvPr/>
        </p:nvCxnSpPr>
        <p:spPr>
          <a:xfrm flipH="1">
            <a:off x="5813546" y="3486099"/>
            <a:ext cx="173000" cy="500"/>
          </a:xfrm>
          <a:prstGeom prst="straightConnector1">
            <a:avLst/>
          </a:prstGeom>
          <a:noFill/>
          <a:ln cap="flat" cmpd="sng" w="9525">
            <a:solidFill>
              <a:srgbClr val="595959"/>
            </a:solidFill>
            <a:prstDash val="solid"/>
            <a:round/>
            <a:headEnd len="sm" w="sm" type="none"/>
            <a:tailEnd len="sm" w="sm" type="none"/>
          </a:ln>
        </p:spPr>
      </p:cxnSp>
      <p:cxnSp>
        <p:nvCxnSpPr>
          <p:cNvPr id="2545" name="Google Shape;2545;p186"/>
          <p:cNvCxnSpPr/>
          <p:nvPr/>
        </p:nvCxnSpPr>
        <p:spPr>
          <a:xfrm flipH="1">
            <a:off x="5813546" y="4214516"/>
            <a:ext cx="173000" cy="500"/>
          </a:xfrm>
          <a:prstGeom prst="straightConnector1">
            <a:avLst/>
          </a:prstGeom>
          <a:noFill/>
          <a:ln cap="flat" cmpd="sng" w="9525">
            <a:solidFill>
              <a:srgbClr val="595959"/>
            </a:solidFill>
            <a:prstDash val="solid"/>
            <a:round/>
            <a:headEnd len="sm" w="sm" type="none"/>
            <a:tailEnd len="sm" w="sm" type="none"/>
          </a:ln>
        </p:spPr>
      </p:cxnSp>
      <p:sp>
        <p:nvSpPr>
          <p:cNvPr id="2546" name="Google Shape;2546;p186"/>
          <p:cNvSpPr txBox="1"/>
          <p:nvPr/>
        </p:nvSpPr>
        <p:spPr>
          <a:xfrm>
            <a:off x="313450" y="1629156"/>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47" name="Google Shape;2547;p186"/>
          <p:cNvSpPr txBox="1"/>
          <p:nvPr/>
        </p:nvSpPr>
        <p:spPr>
          <a:xfrm>
            <a:off x="300687" y="2024524"/>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48" name="Google Shape;2548;p186"/>
          <p:cNvSpPr txBox="1"/>
          <p:nvPr/>
        </p:nvSpPr>
        <p:spPr>
          <a:xfrm>
            <a:off x="313450" y="2453328"/>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49" name="Google Shape;2549;p186"/>
          <p:cNvSpPr txBox="1"/>
          <p:nvPr/>
        </p:nvSpPr>
        <p:spPr>
          <a:xfrm>
            <a:off x="313450" y="2865413"/>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50" name="Google Shape;2550;p186"/>
          <p:cNvSpPr txBox="1"/>
          <p:nvPr/>
        </p:nvSpPr>
        <p:spPr>
          <a:xfrm>
            <a:off x="313450" y="3277500"/>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51" name="Google Shape;2551;p186"/>
          <p:cNvSpPr txBox="1"/>
          <p:nvPr/>
        </p:nvSpPr>
        <p:spPr>
          <a:xfrm>
            <a:off x="300687" y="3972137"/>
            <a:ext cx="39100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grpSp>
        <p:nvGrpSpPr>
          <p:cNvPr id="2552" name="Google Shape;2552;p186"/>
          <p:cNvGrpSpPr/>
          <p:nvPr/>
        </p:nvGrpSpPr>
        <p:grpSpPr>
          <a:xfrm>
            <a:off x="6664674" y="1668179"/>
            <a:ext cx="391000" cy="2702323"/>
            <a:chOff x="7249513" y="856662"/>
            <a:chExt cx="469200" cy="3242788"/>
          </a:xfrm>
        </p:grpSpPr>
        <p:pic>
          <p:nvPicPr>
            <p:cNvPr id="2553" name="Google Shape;2553;p186"/>
            <p:cNvPicPr preferRelativeResize="0"/>
            <p:nvPr/>
          </p:nvPicPr>
          <p:blipFill rotWithShape="1">
            <a:blip r:embed="rId3">
              <a:alphaModFix/>
            </a:blip>
            <a:srcRect b="0" l="0" r="0" t="0"/>
            <a:stretch/>
          </p:blipFill>
          <p:spPr>
            <a:xfrm>
              <a:off x="7301637" y="919261"/>
              <a:ext cx="209018" cy="157613"/>
            </a:xfrm>
            <a:prstGeom prst="rect">
              <a:avLst/>
            </a:prstGeom>
            <a:noFill/>
            <a:ln>
              <a:noFill/>
            </a:ln>
          </p:spPr>
        </p:pic>
        <p:pic>
          <p:nvPicPr>
            <p:cNvPr id="2554" name="Google Shape;2554;p186"/>
            <p:cNvPicPr preferRelativeResize="0"/>
            <p:nvPr/>
          </p:nvPicPr>
          <p:blipFill rotWithShape="1">
            <a:blip r:embed="rId3">
              <a:alphaModFix/>
            </a:blip>
            <a:srcRect b="0" l="0" r="0" t="0"/>
            <a:stretch/>
          </p:blipFill>
          <p:spPr>
            <a:xfrm>
              <a:off x="7305082" y="1416915"/>
              <a:ext cx="209018" cy="157613"/>
            </a:xfrm>
            <a:prstGeom prst="rect">
              <a:avLst/>
            </a:prstGeom>
            <a:noFill/>
            <a:ln>
              <a:noFill/>
            </a:ln>
          </p:spPr>
        </p:pic>
        <p:pic>
          <p:nvPicPr>
            <p:cNvPr id="2555" name="Google Shape;2555;p186"/>
            <p:cNvPicPr preferRelativeResize="0"/>
            <p:nvPr/>
          </p:nvPicPr>
          <p:blipFill rotWithShape="1">
            <a:blip r:embed="rId3">
              <a:alphaModFix/>
            </a:blip>
            <a:srcRect b="0" l="0" r="0" t="0"/>
            <a:stretch/>
          </p:blipFill>
          <p:spPr>
            <a:xfrm>
              <a:off x="7305082" y="1914569"/>
              <a:ext cx="209018" cy="157613"/>
            </a:xfrm>
            <a:prstGeom prst="rect">
              <a:avLst/>
            </a:prstGeom>
            <a:noFill/>
            <a:ln>
              <a:noFill/>
            </a:ln>
          </p:spPr>
        </p:pic>
        <p:pic>
          <p:nvPicPr>
            <p:cNvPr id="2556" name="Google Shape;2556;p186"/>
            <p:cNvPicPr preferRelativeResize="0"/>
            <p:nvPr/>
          </p:nvPicPr>
          <p:blipFill rotWithShape="1">
            <a:blip r:embed="rId3">
              <a:alphaModFix/>
            </a:blip>
            <a:srcRect b="0" l="0" r="0" t="0"/>
            <a:stretch/>
          </p:blipFill>
          <p:spPr>
            <a:xfrm>
              <a:off x="7305082" y="2412223"/>
              <a:ext cx="209018" cy="157613"/>
            </a:xfrm>
            <a:prstGeom prst="rect">
              <a:avLst/>
            </a:prstGeom>
            <a:noFill/>
            <a:ln>
              <a:noFill/>
            </a:ln>
          </p:spPr>
        </p:pic>
        <p:pic>
          <p:nvPicPr>
            <p:cNvPr id="2557" name="Google Shape;2557;p186"/>
            <p:cNvPicPr preferRelativeResize="0"/>
            <p:nvPr/>
          </p:nvPicPr>
          <p:blipFill rotWithShape="1">
            <a:blip r:embed="rId3">
              <a:alphaModFix/>
            </a:blip>
            <a:srcRect b="0" l="0" r="0" t="0"/>
            <a:stretch/>
          </p:blipFill>
          <p:spPr>
            <a:xfrm>
              <a:off x="7303700" y="2909877"/>
              <a:ext cx="209018" cy="157613"/>
            </a:xfrm>
            <a:prstGeom prst="rect">
              <a:avLst/>
            </a:prstGeom>
            <a:noFill/>
            <a:ln>
              <a:noFill/>
            </a:ln>
          </p:spPr>
        </p:pic>
        <p:pic>
          <p:nvPicPr>
            <p:cNvPr id="2558" name="Google Shape;2558;p186"/>
            <p:cNvPicPr preferRelativeResize="0"/>
            <p:nvPr/>
          </p:nvPicPr>
          <p:blipFill rotWithShape="1">
            <a:blip r:embed="rId3">
              <a:alphaModFix/>
            </a:blip>
            <a:srcRect b="0" l="0" r="0" t="0"/>
            <a:stretch/>
          </p:blipFill>
          <p:spPr>
            <a:xfrm>
              <a:off x="7301625" y="3775526"/>
              <a:ext cx="209018" cy="157613"/>
            </a:xfrm>
            <a:prstGeom prst="rect">
              <a:avLst/>
            </a:prstGeom>
            <a:noFill/>
            <a:ln>
              <a:noFill/>
            </a:ln>
          </p:spPr>
        </p:pic>
        <p:grpSp>
          <p:nvGrpSpPr>
            <p:cNvPr id="2559" name="Google Shape;2559;p186"/>
            <p:cNvGrpSpPr/>
            <p:nvPr/>
          </p:nvGrpSpPr>
          <p:grpSpPr>
            <a:xfrm>
              <a:off x="7249513" y="856662"/>
              <a:ext cx="469200" cy="3242788"/>
              <a:chOff x="7249513" y="856662"/>
              <a:chExt cx="469200" cy="3242788"/>
            </a:xfrm>
          </p:grpSpPr>
          <p:sp>
            <p:nvSpPr>
              <p:cNvPr id="2560" name="Google Shape;2560;p186"/>
              <p:cNvSpPr txBox="1"/>
              <p:nvPr/>
            </p:nvSpPr>
            <p:spPr>
              <a:xfrm>
                <a:off x="7249513" y="856662"/>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1</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61" name="Google Shape;2561;p186"/>
              <p:cNvSpPr txBox="1"/>
              <p:nvPr/>
            </p:nvSpPr>
            <p:spPr>
              <a:xfrm>
                <a:off x="7249513" y="1351165"/>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2</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62" name="Google Shape;2562;p186"/>
              <p:cNvSpPr txBox="1"/>
              <p:nvPr/>
            </p:nvSpPr>
            <p:spPr>
              <a:xfrm>
                <a:off x="7249513" y="1845668"/>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3</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63" name="Google Shape;2563;p186"/>
              <p:cNvSpPr txBox="1"/>
              <p:nvPr/>
            </p:nvSpPr>
            <p:spPr>
              <a:xfrm>
                <a:off x="7249513" y="2340172"/>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4</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64" name="Google Shape;2564;p186"/>
              <p:cNvSpPr txBox="1"/>
              <p:nvPr/>
            </p:nvSpPr>
            <p:spPr>
              <a:xfrm>
                <a:off x="7249513" y="2834675"/>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5</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sp>
            <p:nvSpPr>
              <p:cNvPr id="2565" name="Google Shape;2565;p186"/>
              <p:cNvSpPr txBox="1"/>
              <p:nvPr/>
            </p:nvSpPr>
            <p:spPr>
              <a:xfrm>
                <a:off x="7249513" y="3713650"/>
                <a:ext cx="469200" cy="3858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700"/>
                  <a:buFont typeface="Palatino Linotype"/>
                  <a:buNone/>
                </a:pPr>
                <a:r>
                  <a:rPr b="1" i="0" lang="en" sz="1700" u="none" cap="none" strike="noStrike">
                    <a:solidFill>
                      <a:srgbClr val="000000"/>
                    </a:solidFill>
                    <a:latin typeface="Palatino Linotype"/>
                    <a:ea typeface="Palatino Linotype"/>
                    <a:cs typeface="Palatino Linotype"/>
                    <a:sym typeface="Palatino Linotype"/>
                  </a:rPr>
                  <a:t>x</a:t>
                </a:r>
                <a:r>
                  <a:rPr b="1" baseline="-25000" i="0" lang="en" sz="1300" u="none" cap="none" strike="noStrike">
                    <a:solidFill>
                      <a:srgbClr val="000000"/>
                    </a:solidFill>
                    <a:latin typeface="Palatino Linotype"/>
                    <a:ea typeface="Palatino Linotype"/>
                    <a:cs typeface="Palatino Linotype"/>
                    <a:sym typeface="Palatino Linotype"/>
                  </a:rPr>
                  <a:t>i</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Palatino Linotype"/>
                  <a:ea typeface="Palatino Linotype"/>
                  <a:cs typeface="Palatino Linotype"/>
                  <a:sym typeface="Palatino Linotype"/>
                </a:endParaRPr>
              </a:p>
            </p:txBody>
          </p:sp>
        </p:grpSp>
      </p:grpSp>
      <p:sp>
        <p:nvSpPr>
          <p:cNvPr id="2566" name="Google Shape;2566;p186"/>
          <p:cNvSpPr txBox="1"/>
          <p:nvPr/>
        </p:nvSpPr>
        <p:spPr>
          <a:xfrm>
            <a:off x="350631" y="385573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67" name="Google Shape;2567;p186"/>
          <p:cNvSpPr txBox="1"/>
          <p:nvPr/>
        </p:nvSpPr>
        <p:spPr>
          <a:xfrm>
            <a:off x="350628" y="364822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68" name="Google Shape;2568;p186"/>
          <p:cNvSpPr txBox="1"/>
          <p:nvPr/>
        </p:nvSpPr>
        <p:spPr>
          <a:xfrm>
            <a:off x="350147" y="375301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69" name="Google Shape;2569;p186"/>
          <p:cNvSpPr txBox="1"/>
          <p:nvPr/>
        </p:nvSpPr>
        <p:spPr>
          <a:xfrm>
            <a:off x="6718563" y="387989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70" name="Google Shape;2570;p186"/>
          <p:cNvSpPr txBox="1"/>
          <p:nvPr/>
        </p:nvSpPr>
        <p:spPr>
          <a:xfrm>
            <a:off x="6718560" y="367852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71" name="Google Shape;2571;p186"/>
          <p:cNvSpPr txBox="1"/>
          <p:nvPr/>
        </p:nvSpPr>
        <p:spPr>
          <a:xfrm>
            <a:off x="6718078" y="377717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p:txBody>
      </p:sp>
      <p:sp>
        <p:nvSpPr>
          <p:cNvPr id="2572" name="Google Shape;2572;p186"/>
          <p:cNvSpPr/>
          <p:nvPr/>
        </p:nvSpPr>
        <p:spPr>
          <a:xfrm>
            <a:off x="6686808" y="1726045"/>
            <a:ext cx="107421" cy="2722849"/>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73" name="Google Shape;2573;p186"/>
          <p:cNvSpPr/>
          <p:nvPr/>
        </p:nvSpPr>
        <p:spPr>
          <a:xfrm>
            <a:off x="6856456" y="1726045"/>
            <a:ext cx="94517" cy="2722849"/>
          </a:xfrm>
          <a:prstGeom prst="righ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74" name="Google Shape;2574;p186"/>
          <p:cNvSpPr txBox="1"/>
          <p:nvPr/>
        </p:nvSpPr>
        <p:spPr>
          <a:xfrm>
            <a:off x="3498835" y="2172295"/>
            <a:ext cx="365400" cy="277586"/>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1</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575" name="Google Shape;2575;p186"/>
          <p:cNvSpPr txBox="1"/>
          <p:nvPr/>
        </p:nvSpPr>
        <p:spPr>
          <a:xfrm>
            <a:off x="3493491" y="2597309"/>
            <a:ext cx="365250" cy="242800"/>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2</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576" name="Google Shape;2576;p186"/>
          <p:cNvSpPr txBox="1"/>
          <p:nvPr/>
        </p:nvSpPr>
        <p:spPr>
          <a:xfrm>
            <a:off x="3482834" y="3401731"/>
            <a:ext cx="414156" cy="251823"/>
          </a:xfrm>
          <a:prstGeom prst="rect">
            <a:avLst/>
          </a:prstGeom>
          <a:noFill/>
          <a:ln>
            <a:noFill/>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dk2"/>
              </a:buClr>
              <a:buSzPts val="1700"/>
              <a:buFont typeface="Palatino Linotype"/>
              <a:buNone/>
            </a:pPr>
            <a:r>
              <a:rPr b="1" i="1" lang="en" sz="1700" u="none" cap="none" strike="noStrike">
                <a:solidFill>
                  <a:schemeClr val="dk2"/>
                </a:solidFill>
                <a:latin typeface="Palatino Linotype"/>
                <a:ea typeface="Palatino Linotype"/>
                <a:cs typeface="Palatino Linotype"/>
                <a:sym typeface="Palatino Linotype"/>
              </a:rPr>
              <a:t>z</a:t>
            </a:r>
            <a:r>
              <a:rPr b="1" baseline="-25000" i="1" lang="en" sz="1700" u="none" cap="none" strike="noStrike">
                <a:solidFill>
                  <a:schemeClr val="dk2"/>
                </a:solidFill>
                <a:latin typeface="Palatino Linotype"/>
                <a:ea typeface="Palatino Linotype"/>
                <a:cs typeface="Palatino Linotype"/>
                <a:sym typeface="Palatino Linotype"/>
              </a:rPr>
              <a:t>n</a:t>
            </a:r>
            <a:endParaRPr b="1" baseline="-25000" i="1" sz="1700" u="none" cap="none" strike="noStrike">
              <a:solidFill>
                <a:schemeClr val="dk2"/>
              </a:solidFill>
              <a:latin typeface="Palatino Linotype"/>
              <a:ea typeface="Palatino Linotype"/>
              <a:cs typeface="Palatino Linotype"/>
              <a:sym typeface="Palatino Linotype"/>
            </a:endParaRPr>
          </a:p>
        </p:txBody>
      </p:sp>
      <p:sp>
        <p:nvSpPr>
          <p:cNvPr id="2577" name="Google Shape;2577;p186"/>
          <p:cNvSpPr txBox="1"/>
          <p:nvPr/>
        </p:nvSpPr>
        <p:spPr>
          <a:xfrm>
            <a:off x="1415932" y="1196030"/>
            <a:ext cx="2010000" cy="2700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Encoder-Net</a:t>
            </a:r>
            <a:endParaRPr b="0" baseline="-25000" i="1" sz="1800" u="none" cap="none" strike="noStrike">
              <a:solidFill>
                <a:schemeClr val="lt1"/>
              </a:solidFill>
              <a:latin typeface="Calibri"/>
              <a:ea typeface="Calibri"/>
              <a:cs typeface="Calibri"/>
              <a:sym typeface="Calibri"/>
            </a:endParaRPr>
          </a:p>
        </p:txBody>
      </p:sp>
      <p:sp>
        <p:nvSpPr>
          <p:cNvPr id="2578" name="Google Shape;2578;p186"/>
          <p:cNvSpPr txBox="1"/>
          <p:nvPr/>
        </p:nvSpPr>
        <p:spPr>
          <a:xfrm>
            <a:off x="3914088" y="1197343"/>
            <a:ext cx="2010000" cy="270000"/>
          </a:xfrm>
          <a:prstGeom prst="rect">
            <a:avLst/>
          </a:prstGeom>
          <a:solidFill>
            <a:srgbClr val="2D77B7"/>
          </a:solidFill>
          <a:ln cap="flat" cmpd="sng" w="9525">
            <a:solidFill>
              <a:srgbClr val="2D77B7"/>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Decoder-Net</a:t>
            </a:r>
            <a:endParaRPr b="0" baseline="-25000" i="1" sz="1800" u="none" cap="none" strike="noStrike">
              <a:solidFill>
                <a:schemeClr val="lt1"/>
              </a:solidFill>
              <a:latin typeface="Calibri"/>
              <a:ea typeface="Calibri"/>
              <a:cs typeface="Calibri"/>
              <a:sym typeface="Calibri"/>
            </a:endParaRPr>
          </a:p>
        </p:txBody>
      </p:sp>
      <p:graphicFrame>
        <p:nvGraphicFramePr>
          <p:cNvPr id="2579" name="Google Shape;2579;p186"/>
          <p:cNvGraphicFramePr/>
          <p:nvPr/>
        </p:nvGraphicFramePr>
        <p:xfrm>
          <a:off x="746986" y="1668179"/>
          <a:ext cx="3000000" cy="3000000"/>
        </p:xfrm>
        <a:graphic>
          <a:graphicData uri="http://schemas.openxmlformats.org/drawingml/2006/table">
            <a:tbl>
              <a:tblPr>
                <a:noFill/>
                <a:tableStyleId>{63A9E296-4062-4333-ACFB-2927AB867649}</a:tableStyleId>
              </a:tblPr>
              <a:tblGrid>
                <a:gridCol w="551875"/>
              </a:tblGrid>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1.0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a:t>
                      </a:r>
                      <a:endParaRPr sz="1200" u="none" cap="none" strike="noStrike">
                        <a:solidFill>
                          <a:schemeClr val="dk2"/>
                        </a:solidFill>
                      </a:endParaRPr>
                    </a:p>
                  </a:txBody>
                  <a:tcPr marT="38100" marB="38100" marR="76200" marL="76200" anchor="ctr"/>
                </a:tc>
              </a:tr>
            </a:tbl>
          </a:graphicData>
        </a:graphic>
      </p:graphicFrame>
      <p:graphicFrame>
        <p:nvGraphicFramePr>
          <p:cNvPr id="2580" name="Google Shape;2580;p186"/>
          <p:cNvGraphicFramePr/>
          <p:nvPr/>
        </p:nvGraphicFramePr>
        <p:xfrm>
          <a:off x="6044089" y="1625556"/>
          <a:ext cx="3000000" cy="3000000"/>
        </p:xfrm>
        <a:graphic>
          <a:graphicData uri="http://schemas.openxmlformats.org/drawingml/2006/table">
            <a:tbl>
              <a:tblPr>
                <a:noFill/>
                <a:tableStyleId>{63A9E296-4062-4333-ACFB-2927AB867649}</a:tableStyleId>
              </a:tblPr>
              <a:tblGrid>
                <a:gridCol w="551875"/>
              </a:tblGrid>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0.52</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0.03</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rgbClr val="FF0000"/>
                        </a:buClr>
                        <a:buSzPts val="1200"/>
                        <a:buFont typeface="Arial"/>
                        <a:buNone/>
                      </a:pPr>
                      <a:r>
                        <a:rPr lang="en" sz="1200" u="none" cap="none" strike="noStrike">
                          <a:solidFill>
                            <a:srgbClr val="FF0000"/>
                          </a:solidFill>
                        </a:rPr>
                        <a:t>0.01</a:t>
                      </a:r>
                      <a:endParaRPr sz="1200" u="none" cap="none" strike="noStrike">
                        <a:solidFill>
                          <a:srgbClr val="FF0000"/>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0.07</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rgbClr val="FF0000"/>
                        </a:buClr>
                        <a:buSzPts val="1200"/>
                        <a:buFont typeface="Arial"/>
                        <a:buNone/>
                      </a:pPr>
                      <a:r>
                        <a:rPr lang="en" sz="1200" u="none" cap="none" strike="noStrike">
                          <a:solidFill>
                            <a:srgbClr val="FF0000"/>
                          </a:solidFill>
                        </a:rPr>
                        <a:t>-1.08</a:t>
                      </a:r>
                      <a:endParaRPr sz="1200" u="none" cap="none" strike="noStrike">
                        <a:solidFill>
                          <a:srgbClr val="FF0000"/>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chemeClr val="dk2"/>
                        </a:buClr>
                        <a:buSzPts val="1200"/>
                        <a:buFont typeface="Arial"/>
                        <a:buNone/>
                      </a:pPr>
                      <a:r>
                        <a:rPr lang="en" sz="1200" u="none" cap="none" strike="noStrike">
                          <a:solidFill>
                            <a:schemeClr val="dk2"/>
                          </a:solidFill>
                        </a:rPr>
                        <a:t>…</a:t>
                      </a:r>
                      <a:endParaRPr sz="1200" u="none" cap="none" strike="noStrike">
                        <a:solidFill>
                          <a:schemeClr val="dk2"/>
                        </a:solidFill>
                      </a:endParaRPr>
                    </a:p>
                  </a:txBody>
                  <a:tcPr marT="38100" marB="38100" marR="76200" marL="76200" anchor="ctr"/>
                </a:tc>
              </a:tr>
              <a:tr h="403900">
                <a:tc>
                  <a:txBody>
                    <a:bodyPr/>
                    <a:lstStyle/>
                    <a:p>
                      <a:pPr indent="0" lvl="0" marL="0" marR="0" rtl="0" algn="ctr">
                        <a:lnSpc>
                          <a:spcPct val="100000"/>
                        </a:lnSpc>
                        <a:spcBef>
                          <a:spcPts val="0"/>
                        </a:spcBef>
                        <a:spcAft>
                          <a:spcPts val="0"/>
                        </a:spcAft>
                        <a:buClr>
                          <a:srgbClr val="FF0000"/>
                        </a:buClr>
                        <a:buSzPts val="1200"/>
                        <a:buFont typeface="Arial"/>
                        <a:buNone/>
                      </a:pPr>
                      <a:r>
                        <a:rPr lang="en" sz="1200" u="none" cap="none" strike="noStrike">
                          <a:solidFill>
                            <a:srgbClr val="FF0000"/>
                          </a:solidFill>
                        </a:rPr>
                        <a:t>1.45</a:t>
                      </a:r>
                      <a:endParaRPr sz="1200" u="none" cap="none" strike="noStrike">
                        <a:solidFill>
                          <a:srgbClr val="FF0000"/>
                        </a:solidFill>
                      </a:endParaRPr>
                    </a:p>
                  </a:txBody>
                  <a:tcPr marT="38100" marB="38100" marR="76200" marL="76200" anchor="ctr"/>
                </a:tc>
              </a:tr>
            </a:tbl>
          </a:graphicData>
        </a:graphic>
      </p:graphicFrame>
      <p:sp>
        <p:nvSpPr>
          <p:cNvPr id="2581" name="Google Shape;2581;p186"/>
          <p:cNvSpPr/>
          <p:nvPr/>
        </p:nvSpPr>
        <p:spPr>
          <a:xfrm>
            <a:off x="7276757" y="3008955"/>
            <a:ext cx="624702" cy="264492"/>
          </a:xfrm>
          <a:prstGeom prst="rightArrow">
            <a:avLst>
              <a:gd fmla="val 50000" name="adj1"/>
              <a:gd fmla="val 50000" name="adj2"/>
            </a:avLst>
          </a:prstGeom>
          <a:solidFill>
            <a:schemeClr val="accent1"/>
          </a:solidFill>
          <a:ln cap="flat" cmpd="sng" w="25400">
            <a:solidFill>
              <a:srgbClr val="00528F"/>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graphicFrame>
        <p:nvGraphicFramePr>
          <p:cNvPr id="2582" name="Google Shape;2582;p186"/>
          <p:cNvGraphicFramePr/>
          <p:nvPr/>
        </p:nvGraphicFramePr>
        <p:xfrm>
          <a:off x="8107403" y="2910306"/>
          <a:ext cx="3000000" cy="3000000"/>
        </p:xfrm>
        <a:graphic>
          <a:graphicData uri="http://schemas.openxmlformats.org/drawingml/2006/table">
            <a:tbl>
              <a:tblPr>
                <a:noFill/>
                <a:tableStyleId>{63A9E296-4062-4333-ACFB-2927AB867649}</a:tableStyleId>
              </a:tblPr>
              <a:tblGrid>
                <a:gridCol w="631550"/>
              </a:tblGrid>
              <a:tr h="476800">
                <a:tc>
                  <a:txBody>
                    <a:bodyPr/>
                    <a:lstStyle/>
                    <a:p>
                      <a:pPr indent="0" lvl="1" marL="0" marR="0" rtl="0" algn="ctr">
                        <a:lnSpc>
                          <a:spcPct val="100000"/>
                        </a:lnSpc>
                        <a:spcBef>
                          <a:spcPts val="0"/>
                        </a:spcBef>
                        <a:spcAft>
                          <a:spcPts val="0"/>
                        </a:spcAft>
                        <a:buClr>
                          <a:srgbClr val="FF0000"/>
                        </a:buClr>
                        <a:buSzPts val="1200"/>
                        <a:buFont typeface="Arial"/>
                        <a:buNone/>
                      </a:pPr>
                      <a:r>
                        <a:rPr lang="en" sz="1200" u="none" cap="none" strike="noStrike">
                          <a:solidFill>
                            <a:srgbClr val="FF0000"/>
                          </a:solidFill>
                        </a:rPr>
                        <a:t>4.5252</a:t>
                      </a:r>
                      <a:endParaRPr sz="1200" u="none" cap="none" strike="noStrike">
                        <a:solidFill>
                          <a:srgbClr val="FF0000"/>
                        </a:solidFill>
                      </a:endParaRPr>
                    </a:p>
                  </a:txBody>
                  <a:tcPr marT="38100" marB="38100" marR="76200" marL="76200" anchor="ctr"/>
                </a:tc>
              </a:tr>
            </a:tbl>
          </a:graphicData>
        </a:graphic>
      </p:graphicFrame>
      <p:sp>
        <p:nvSpPr>
          <p:cNvPr id="2583" name="Google Shape;2583;p186"/>
          <p:cNvSpPr txBox="1"/>
          <p:nvPr/>
        </p:nvSpPr>
        <p:spPr>
          <a:xfrm>
            <a:off x="7690621" y="2305574"/>
            <a:ext cx="1359243" cy="615553"/>
          </a:xfrm>
          <a:prstGeom prst="rect">
            <a:avLst/>
          </a:prstGeom>
          <a:noFill/>
          <a:ln>
            <a:noFill/>
          </a:ln>
        </p:spPr>
        <p:txBody>
          <a:bodyPr anchorCtr="0" anchor="t" bIns="38075" lIns="76200" spcFirstLastPara="1" rIns="76200" wrap="square" tIns="380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Reconstruction error of a single sample</a:t>
            </a:r>
            <a:endParaRPr b="0" i="0" sz="1200" u="none" cap="none" strike="noStrike">
              <a:solidFill>
                <a:srgbClr val="000000"/>
              </a:solidFill>
              <a:latin typeface="Arial"/>
              <a:ea typeface="Arial"/>
              <a:cs typeface="Arial"/>
              <a:sym typeface="Arial"/>
            </a:endParaRPr>
          </a:p>
        </p:txBody>
      </p:sp>
      <p:sp>
        <p:nvSpPr>
          <p:cNvPr id="2584" name="Google Shape;2584;p186"/>
          <p:cNvSpPr/>
          <p:nvPr/>
        </p:nvSpPr>
        <p:spPr>
          <a:xfrm>
            <a:off x="322611" y="1705063"/>
            <a:ext cx="88208" cy="2688146"/>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187"/>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CATEGORICAL FEATURES</a:t>
            </a:r>
            <a:endParaRPr/>
          </a:p>
        </p:txBody>
      </p:sp>
      <p:sp>
        <p:nvSpPr>
          <p:cNvPr id="2591" name="Google Shape;2591;p187"/>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solidFill>
                  <a:schemeClr val="lt2"/>
                </a:solidFill>
                <a:latin typeface="IBM Plex Sans"/>
                <a:ea typeface="IBM Plex Sans"/>
                <a:cs typeface="IBM Plex Sans"/>
                <a:sym typeface="IBM Plex Sans"/>
              </a:rPr>
              <a:t>One-hot encoding vs Entity Embedding</a:t>
            </a:r>
            <a:endParaRPr>
              <a:solidFill>
                <a:schemeClr val="lt2"/>
              </a:solidFill>
            </a:endParaRPr>
          </a:p>
        </p:txBody>
      </p:sp>
      <p:graphicFrame>
        <p:nvGraphicFramePr>
          <p:cNvPr id="2592" name="Google Shape;2592;p187"/>
          <p:cNvGraphicFramePr/>
          <p:nvPr/>
        </p:nvGraphicFramePr>
        <p:xfrm>
          <a:off x="1027088" y="1531236"/>
          <a:ext cx="3000000" cy="3000000"/>
        </p:xfrm>
        <a:graphic>
          <a:graphicData uri="http://schemas.openxmlformats.org/drawingml/2006/table">
            <a:tbl>
              <a:tblPr bandRow="1" firstRow="1">
                <a:noFill/>
                <a:tableStyleId>{63A9E296-4062-4333-ACFB-2927AB867649}</a:tableStyleId>
              </a:tblPr>
              <a:tblGrid>
                <a:gridCol w="509225"/>
                <a:gridCol w="509225"/>
                <a:gridCol w="509225"/>
                <a:gridCol w="509225"/>
              </a:tblGrid>
              <a:tr h="355025">
                <a:tc>
                  <a:txBody>
                    <a:bodyPr/>
                    <a:lstStyle/>
                    <a:p>
                      <a:pPr indent="0" lvl="0" marL="0" marR="0" rtl="0" algn="ctr">
                        <a:lnSpc>
                          <a:spcPct val="100000"/>
                        </a:lnSpc>
                        <a:spcBef>
                          <a:spcPts val="0"/>
                        </a:spcBef>
                        <a:spcAft>
                          <a:spcPts val="0"/>
                        </a:spcAft>
                        <a:buNone/>
                      </a:pPr>
                      <a:r>
                        <a:t/>
                      </a:r>
                      <a:endParaRPr sz="1200" u="none" cap="none" strike="noStrike">
                        <a:solidFill>
                          <a:schemeClr val="dk2"/>
                        </a:solidFill>
                      </a:endParaRPr>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 </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3</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C1b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C2c </a:t>
                      </a:r>
                      <a:endParaRPr sz="1200"/>
                    </a:p>
                  </a:txBody>
                  <a:tcPr marT="38100" marB="38100" marR="76200" marL="76200"/>
                </a:tc>
              </a:tr>
            </a:tbl>
          </a:graphicData>
        </a:graphic>
      </p:graphicFrame>
      <p:graphicFrame>
        <p:nvGraphicFramePr>
          <p:cNvPr id="2593" name="Google Shape;2593;p187"/>
          <p:cNvGraphicFramePr/>
          <p:nvPr/>
        </p:nvGraphicFramePr>
        <p:xfrm>
          <a:off x="5015786" y="1532998"/>
          <a:ext cx="3000000" cy="3000000"/>
        </p:xfrm>
        <a:graphic>
          <a:graphicData uri="http://schemas.openxmlformats.org/drawingml/2006/table">
            <a:tbl>
              <a:tblPr bandRow="1" firstRow="1">
                <a:noFill/>
                <a:tableStyleId>{63A9E296-4062-4333-ACFB-2927AB867649}</a:tableStyleId>
              </a:tblPr>
              <a:tblGrid>
                <a:gridCol w="477750"/>
                <a:gridCol w="477750"/>
                <a:gridCol w="477750"/>
                <a:gridCol w="477750"/>
                <a:gridCol w="477750"/>
                <a:gridCol w="477750"/>
                <a:gridCol w="477750"/>
                <a:gridCol w="477750"/>
              </a:tblGrid>
              <a:tr h="355025">
                <a:tc>
                  <a:txBody>
                    <a:bodyPr/>
                    <a:lstStyle/>
                    <a:p>
                      <a:pPr indent="0" lvl="0" marL="0" marR="0" rtl="0" algn="ctr">
                        <a:lnSpc>
                          <a:spcPct val="100000"/>
                        </a:lnSpc>
                        <a:spcBef>
                          <a:spcPts val="0"/>
                        </a:spcBef>
                        <a:spcAft>
                          <a:spcPts val="0"/>
                        </a:spcAft>
                        <a:buNone/>
                      </a:pPr>
                      <a:r>
                        <a:t/>
                      </a:r>
                      <a:endParaRPr sz="1200" u="none" cap="none" strike="noStrike">
                        <a:solidFill>
                          <a:schemeClr val="dk2"/>
                        </a:solidFill>
                      </a:endParaRPr>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C2b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C2c</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3</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r>
            </a:tbl>
          </a:graphicData>
        </a:graphic>
      </p:graphicFrame>
      <p:graphicFrame>
        <p:nvGraphicFramePr>
          <p:cNvPr id="2594" name="Google Shape;2594;p187"/>
          <p:cNvGraphicFramePr/>
          <p:nvPr/>
        </p:nvGraphicFramePr>
        <p:xfrm>
          <a:off x="2649903" y="3372261"/>
          <a:ext cx="3000000" cy="3000000"/>
        </p:xfrm>
        <a:graphic>
          <a:graphicData uri="http://schemas.openxmlformats.org/drawingml/2006/table">
            <a:tbl>
              <a:tblPr bandRow="1" firstRow="1">
                <a:noFill/>
                <a:tableStyleId>{63A9E296-4062-4333-ACFB-2927AB867649}</a:tableStyleId>
              </a:tblPr>
              <a:tblGrid>
                <a:gridCol w="1005900"/>
                <a:gridCol w="1005900"/>
              </a:tblGrid>
              <a:tr h="3317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t>
                      </a:r>
                      <a:endParaRPr sz="1200"/>
                    </a:p>
                  </a:txBody>
                  <a:tcPr marT="38100" marB="38100" marR="76200" marL="76200"/>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Embedding</a:t>
                      </a:r>
                      <a:endParaRPr sz="1200"/>
                    </a:p>
                  </a:txBody>
                  <a:tcPr marT="38100" marB="38100" marR="76200" marL="76200"/>
                </a:tc>
              </a:tr>
              <a:tr h="3843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a:t>
                      </a:r>
                      <a:endParaRPr sz="1200"/>
                    </a:p>
                  </a:txBody>
                  <a:tcPr marT="38100" marB="38100" marR="76200" marL="76200"/>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[-0.5,0.2,0.4]</a:t>
                      </a:r>
                      <a:endParaRPr sz="1200"/>
                    </a:p>
                  </a:txBody>
                  <a:tcPr marT="38100" marB="38100" marR="76200" marL="76200"/>
                </a:tc>
              </a:tr>
              <a:tr h="296500">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C2c</a:t>
                      </a:r>
                      <a:endParaRPr sz="1200"/>
                    </a:p>
                  </a:txBody>
                  <a:tcPr marT="38100" marB="38100" marR="76200" marL="76200"/>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[0.3,0.7,0.8] </a:t>
                      </a:r>
                      <a:endParaRPr sz="1200"/>
                    </a:p>
                  </a:txBody>
                  <a:tcPr marT="38100" marB="38100" marR="76200" marL="76200"/>
                </a:tc>
              </a:tr>
            </a:tbl>
          </a:graphicData>
        </a:graphic>
      </p:graphicFrame>
      <p:graphicFrame>
        <p:nvGraphicFramePr>
          <p:cNvPr id="2595" name="Google Shape;2595;p187"/>
          <p:cNvGraphicFramePr/>
          <p:nvPr/>
        </p:nvGraphicFramePr>
        <p:xfrm>
          <a:off x="5015786" y="3353286"/>
          <a:ext cx="3000000" cy="3000000"/>
        </p:xfrm>
        <a:graphic>
          <a:graphicData uri="http://schemas.openxmlformats.org/drawingml/2006/table">
            <a:tbl>
              <a:tblPr bandRow="1" firstRow="1">
                <a:noFill/>
                <a:tableStyleId>{63A9E296-4062-4333-ACFB-2927AB867649}</a:tableStyleId>
              </a:tblPr>
              <a:tblGrid>
                <a:gridCol w="477750"/>
                <a:gridCol w="477750"/>
                <a:gridCol w="477750"/>
                <a:gridCol w="477750"/>
                <a:gridCol w="477750"/>
                <a:gridCol w="477750"/>
                <a:gridCol w="477750"/>
                <a:gridCol w="477750"/>
              </a:tblGrid>
              <a:tr h="355025">
                <a:tc>
                  <a:txBody>
                    <a:bodyPr/>
                    <a:lstStyle/>
                    <a:p>
                      <a:pPr indent="0" lvl="0" marL="0" marR="0" rtl="0" algn="ctr">
                        <a:lnSpc>
                          <a:spcPct val="100000"/>
                        </a:lnSpc>
                        <a:spcBef>
                          <a:spcPts val="0"/>
                        </a:spcBef>
                        <a:spcAft>
                          <a:spcPts val="0"/>
                        </a:spcAft>
                        <a:buNone/>
                      </a:pPr>
                      <a:r>
                        <a:t/>
                      </a:r>
                      <a:endParaRPr sz="1200" u="none" cap="none" strike="noStrike">
                        <a:solidFill>
                          <a:schemeClr val="dk2"/>
                        </a:solidFill>
                      </a:endParaRPr>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C13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C21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C22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C23</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-0.5</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0.4</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0.5</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0.7</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-0.5</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0.4</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3</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0.5</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0.7</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0.3</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0.7</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0.8</a:t>
                      </a:r>
                      <a:endParaRPr sz="1200"/>
                    </a:p>
                  </a:txBody>
                  <a:tcPr marT="38100" marB="38100" marR="76200" marL="76200"/>
                </a:tc>
              </a:tr>
            </a:tbl>
          </a:graphicData>
        </a:graphic>
      </p:graphicFrame>
      <p:graphicFrame>
        <p:nvGraphicFramePr>
          <p:cNvPr id="2596" name="Google Shape;2596;p187"/>
          <p:cNvGraphicFramePr/>
          <p:nvPr/>
        </p:nvGraphicFramePr>
        <p:xfrm>
          <a:off x="371328" y="3353286"/>
          <a:ext cx="3000000" cy="3000000"/>
        </p:xfrm>
        <a:graphic>
          <a:graphicData uri="http://schemas.openxmlformats.org/drawingml/2006/table">
            <a:tbl>
              <a:tblPr bandRow="1" firstRow="1">
                <a:noFill/>
                <a:tableStyleId>{63A9E296-4062-4333-ACFB-2927AB867649}</a:tableStyleId>
              </a:tblPr>
              <a:tblGrid>
                <a:gridCol w="1005900"/>
                <a:gridCol w="1005900"/>
              </a:tblGrid>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Embedding</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[0.1,0.2,0]</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[0.5,0.7,0.1]</a:t>
                      </a:r>
                      <a:endParaRPr sz="1200"/>
                    </a:p>
                  </a:txBody>
                  <a:tcPr marT="38100" marB="38100" marR="76200" marL="76200"/>
                </a:tc>
              </a:tr>
            </a:tbl>
          </a:graphicData>
        </a:graphic>
      </p:graphicFrame>
      <p:cxnSp>
        <p:nvCxnSpPr>
          <p:cNvPr id="2597" name="Google Shape;2597;p187"/>
          <p:cNvCxnSpPr/>
          <p:nvPr/>
        </p:nvCxnSpPr>
        <p:spPr>
          <a:xfrm>
            <a:off x="371328" y="3140772"/>
            <a:ext cx="8466671" cy="8552"/>
          </a:xfrm>
          <a:prstGeom prst="straightConnector1">
            <a:avLst/>
          </a:prstGeom>
          <a:noFill/>
          <a:ln cap="flat" cmpd="sng" w="19050">
            <a:solidFill>
              <a:schemeClr val="lt2"/>
            </a:solidFill>
            <a:prstDash val="solid"/>
            <a:round/>
            <a:headEnd len="sm" w="sm" type="none"/>
            <a:tailEnd len="sm" w="sm" type="none"/>
          </a:ln>
        </p:spPr>
      </p:cxnSp>
      <p:sp>
        <p:nvSpPr>
          <p:cNvPr id="2598" name="Google Shape;2598;p187"/>
          <p:cNvSpPr/>
          <p:nvPr/>
        </p:nvSpPr>
        <p:spPr>
          <a:xfrm>
            <a:off x="3458307" y="2195290"/>
            <a:ext cx="1036759" cy="185107"/>
          </a:xfrm>
          <a:prstGeom prst="rightArrow">
            <a:avLst>
              <a:gd fmla="val 50000" name="adj1"/>
              <a:gd fmla="val 50000" name="adj2"/>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599" name="Google Shape;2599;p187"/>
          <p:cNvCxnSpPr/>
          <p:nvPr/>
        </p:nvCxnSpPr>
        <p:spPr>
          <a:xfrm rot="5400000">
            <a:off x="-228153" y="2672279"/>
            <a:ext cx="1813000" cy="614250"/>
          </a:xfrm>
          <a:prstGeom prst="bentConnector4">
            <a:avLst>
              <a:gd fmla="val 152" name="adj1"/>
              <a:gd fmla="val 130996" name="adj2"/>
            </a:avLst>
          </a:prstGeom>
          <a:noFill/>
          <a:ln cap="flat" cmpd="sng" w="19050">
            <a:solidFill>
              <a:schemeClr val="lt2"/>
            </a:solidFill>
            <a:prstDash val="solid"/>
            <a:round/>
            <a:headEnd len="sm" w="sm" type="none"/>
            <a:tailEnd len="med" w="med" type="triangle"/>
          </a:ln>
        </p:spPr>
      </p:cxnSp>
      <p:cxnSp>
        <p:nvCxnSpPr>
          <p:cNvPr id="2600" name="Google Shape;2600;p187"/>
          <p:cNvCxnSpPr/>
          <p:nvPr/>
        </p:nvCxnSpPr>
        <p:spPr>
          <a:xfrm>
            <a:off x="4661755" y="3952875"/>
            <a:ext cx="354031" cy="0"/>
          </a:xfrm>
          <a:prstGeom prst="straightConnector1">
            <a:avLst/>
          </a:prstGeom>
          <a:noFill/>
          <a:ln cap="flat" cmpd="sng" w="19050">
            <a:solidFill>
              <a:schemeClr val="lt2"/>
            </a:solidFill>
            <a:prstDash val="solid"/>
            <a:round/>
            <a:headEnd len="sm" w="sm" type="none"/>
            <a:tailEnd len="med" w="med" type="triangle"/>
          </a:ln>
        </p:spPr>
      </p:cxnSp>
      <p:sp>
        <p:nvSpPr>
          <p:cNvPr id="2601" name="Google Shape;2601;p187"/>
          <p:cNvSpPr txBox="1"/>
          <p:nvPr/>
        </p:nvSpPr>
        <p:spPr>
          <a:xfrm>
            <a:off x="2403179" y="4019307"/>
            <a:ext cx="157016" cy="487313"/>
          </a:xfrm>
          <a:prstGeom prst="rect">
            <a:avLst/>
          </a:prstGeom>
          <a:noFill/>
          <a:ln cap="flat" cmpd="sng" w="9525">
            <a:solidFill>
              <a:schemeClr val="lt1"/>
            </a:solidFill>
            <a:prstDash val="solid"/>
            <a:round/>
            <a:headEnd len="sm" w="sm" type="none"/>
            <a:tailEnd len="sm" w="sm" type="none"/>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2700" u="none" cap="none" strike="noStrike">
                <a:solidFill>
                  <a:schemeClr val="lt2"/>
                </a:solidFill>
                <a:latin typeface="Arial"/>
                <a:ea typeface="Arial"/>
                <a:cs typeface="Arial"/>
                <a:sym typeface="Arial"/>
              </a:rPr>
              <a:t>,</a:t>
            </a:r>
            <a:endParaRPr sz="1200"/>
          </a:p>
        </p:txBody>
      </p:sp>
      <p:sp>
        <p:nvSpPr>
          <p:cNvPr id="2602" name="Google Shape;2602;p187"/>
          <p:cNvSpPr txBox="1"/>
          <p:nvPr/>
        </p:nvSpPr>
        <p:spPr>
          <a:xfrm>
            <a:off x="3359394" y="2380397"/>
            <a:ext cx="1252904"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lt2"/>
                </a:solidFill>
                <a:latin typeface="IBM Plex Sans"/>
                <a:ea typeface="IBM Plex Sans"/>
                <a:cs typeface="IBM Plex Sans"/>
                <a:sym typeface="IBM Plex Sans"/>
              </a:rPr>
              <a:t>One-hot encoding </a:t>
            </a:r>
            <a:endParaRPr b="0" i="0" sz="1200" u="none" cap="none" strike="noStrike">
              <a:solidFill>
                <a:srgbClr val="000000"/>
              </a:solidFill>
              <a:latin typeface="Arial"/>
              <a:ea typeface="Arial"/>
              <a:cs typeface="Arial"/>
              <a:sym typeface="Arial"/>
            </a:endParaRPr>
          </a:p>
        </p:txBody>
      </p:sp>
      <p:sp>
        <p:nvSpPr>
          <p:cNvPr id="2603" name="Google Shape;2603;p187"/>
          <p:cNvSpPr txBox="1"/>
          <p:nvPr/>
        </p:nvSpPr>
        <p:spPr>
          <a:xfrm>
            <a:off x="1864196" y="4464238"/>
            <a:ext cx="1330343"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lt2"/>
                </a:solidFill>
                <a:latin typeface="IBM Plex Sans"/>
                <a:ea typeface="IBM Plex Sans"/>
                <a:cs typeface="IBM Plex Sans"/>
                <a:sym typeface="IBM Plex Sans"/>
              </a:rPr>
              <a:t>Entity Embedding</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88"/>
          <p:cNvSpPr txBox="1"/>
          <p:nvPr>
            <p:ph type="title"/>
          </p:nvPr>
        </p:nvSpPr>
        <p:spPr>
          <a:xfrm>
            <a:off x="416453" y="544609"/>
            <a:ext cx="8310999" cy="492499"/>
          </a:xfrm>
          <a:prstGeom prst="rect">
            <a:avLst/>
          </a:prstGeom>
          <a:noFill/>
          <a:ln>
            <a:noFill/>
          </a:ln>
        </p:spPr>
        <p:txBody>
          <a:bodyPr anchorCtr="0" anchor="b" bIns="76200" lIns="76200" spcFirstLastPara="1" rIns="76200" wrap="square" tIns="76200">
            <a:noAutofit/>
          </a:bodyPr>
          <a:lstStyle/>
          <a:p>
            <a:pPr indent="0" lvl="0" marL="0" marR="0" rtl="0" algn="ctr">
              <a:lnSpc>
                <a:spcPct val="90000"/>
              </a:lnSpc>
              <a:spcBef>
                <a:spcPts val="0"/>
              </a:spcBef>
              <a:spcAft>
                <a:spcPts val="0"/>
              </a:spcAft>
              <a:buClr>
                <a:schemeClr val="dk2"/>
              </a:buClr>
              <a:buSzPts val="3000"/>
              <a:buFont typeface="Trebuchet MS"/>
              <a:buNone/>
            </a:pPr>
            <a:r>
              <a:rPr lang="en"/>
              <a:t>EMBEDDING CATEGORICAL FEATURES</a:t>
            </a:r>
            <a:endParaRPr/>
          </a:p>
        </p:txBody>
      </p:sp>
      <p:graphicFrame>
        <p:nvGraphicFramePr>
          <p:cNvPr id="2609" name="Google Shape;2609;p188"/>
          <p:cNvGraphicFramePr/>
          <p:nvPr/>
        </p:nvGraphicFramePr>
        <p:xfrm>
          <a:off x="300403" y="2411779"/>
          <a:ext cx="3000000" cy="3000000"/>
        </p:xfrm>
        <a:graphic>
          <a:graphicData uri="http://schemas.openxmlformats.org/drawingml/2006/table">
            <a:tbl>
              <a:tblPr bandRow="1" firstRow="1">
                <a:noFill/>
                <a:tableStyleId>{63A9E296-4062-4333-ACFB-2927AB867649}</a:tableStyleId>
              </a:tblPr>
              <a:tblGrid>
                <a:gridCol w="509225"/>
                <a:gridCol w="509225"/>
                <a:gridCol w="509225"/>
                <a:gridCol w="509225"/>
              </a:tblGrid>
              <a:tr h="355025">
                <a:tc>
                  <a:txBody>
                    <a:bodyPr/>
                    <a:lstStyle/>
                    <a:p>
                      <a:pPr indent="0" lvl="0" marL="0" marR="0" rtl="0" algn="ctr">
                        <a:lnSpc>
                          <a:spcPct val="100000"/>
                        </a:lnSpc>
                        <a:spcBef>
                          <a:spcPts val="0"/>
                        </a:spcBef>
                        <a:spcAft>
                          <a:spcPts val="0"/>
                        </a:spcAft>
                        <a:buNone/>
                      </a:pPr>
                      <a:r>
                        <a:t/>
                      </a:r>
                      <a:endParaRPr sz="1200" u="none" cap="none" strike="noStrike">
                        <a:solidFill>
                          <a:schemeClr val="dk2"/>
                        </a:solidFill>
                      </a:endParaRPr>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1</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C1a</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C2a</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2</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C1b</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C2b </a:t>
                      </a:r>
                      <a:endParaRPr sz="1200"/>
                    </a:p>
                  </a:txBody>
                  <a:tcPr marT="38100" marB="38100" marR="76200" marL="76200"/>
                </a:tc>
              </a:tr>
              <a:tr h="355025">
                <a:tc>
                  <a:txBody>
                    <a:bodyPr/>
                    <a:lstStyle/>
                    <a:p>
                      <a:pPr indent="0" lvl="0" marL="0" marR="0" rtl="0" algn="ctr">
                        <a:lnSpc>
                          <a:spcPct val="100000"/>
                        </a:lnSpc>
                        <a:spcBef>
                          <a:spcPts val="0"/>
                        </a:spcBef>
                        <a:spcAft>
                          <a:spcPts val="0"/>
                        </a:spcAft>
                        <a:buNone/>
                      </a:pPr>
                      <a:r>
                        <a:rPr lang="en" sz="1200" u="none" cap="none" strike="noStrike">
                          <a:solidFill>
                            <a:schemeClr val="dk2"/>
                          </a:solidFill>
                        </a:rPr>
                        <a:t>3</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Xc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C1c </a:t>
                      </a:r>
                      <a:endParaRPr sz="1200"/>
                    </a:p>
                  </a:txBody>
                  <a:tcPr marT="38100" marB="38100" marR="76200" marL="76200"/>
                </a:tc>
                <a:tc>
                  <a:txBody>
                    <a:bodyPr/>
                    <a:lstStyle/>
                    <a:p>
                      <a:pPr indent="0" lvl="0" marL="0" marR="0" rtl="0" algn="ctr">
                        <a:lnSpc>
                          <a:spcPct val="100000"/>
                        </a:lnSpc>
                        <a:spcBef>
                          <a:spcPts val="0"/>
                        </a:spcBef>
                        <a:spcAft>
                          <a:spcPts val="0"/>
                        </a:spcAft>
                        <a:buNone/>
                      </a:pPr>
                      <a:r>
                        <a:rPr lang="en" sz="1200" u="none" cap="none" strike="noStrike">
                          <a:solidFill>
                            <a:schemeClr val="dk2"/>
                          </a:solidFill>
                        </a:rPr>
                        <a:t>C2c </a:t>
                      </a:r>
                      <a:endParaRPr sz="1200"/>
                    </a:p>
                  </a:txBody>
                  <a:tcPr marT="38100" marB="38100" marR="76200" marL="76200"/>
                </a:tc>
              </a:tr>
            </a:tbl>
          </a:graphicData>
        </a:graphic>
      </p:graphicFrame>
      <p:sp>
        <p:nvSpPr>
          <p:cNvPr id="2610" name="Google Shape;2610;p188"/>
          <p:cNvSpPr/>
          <p:nvPr/>
        </p:nvSpPr>
        <p:spPr>
          <a:xfrm>
            <a:off x="3784355" y="144889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11" name="Google Shape;2611;p188"/>
          <p:cNvSpPr/>
          <p:nvPr/>
        </p:nvSpPr>
        <p:spPr>
          <a:xfrm>
            <a:off x="3800839" y="2511914"/>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12" name="Google Shape;2612;p188"/>
          <p:cNvSpPr/>
          <p:nvPr/>
        </p:nvSpPr>
        <p:spPr>
          <a:xfrm>
            <a:off x="3784355" y="3745281"/>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13" name="Google Shape;2613;p188"/>
          <p:cNvSpPr/>
          <p:nvPr/>
        </p:nvSpPr>
        <p:spPr>
          <a:xfrm>
            <a:off x="4293528" y="2176707"/>
            <a:ext cx="278423" cy="945173"/>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14" name="Google Shape;2614;p188"/>
          <p:cNvSpPr/>
          <p:nvPr/>
        </p:nvSpPr>
        <p:spPr>
          <a:xfrm>
            <a:off x="4293528" y="3408240"/>
            <a:ext cx="278423" cy="945173"/>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15" name="Google Shape;2615;p188"/>
          <p:cNvSpPr/>
          <p:nvPr/>
        </p:nvSpPr>
        <p:spPr>
          <a:xfrm rot="5400000">
            <a:off x="995758" y="2144213"/>
            <a:ext cx="150203" cy="293077"/>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616" name="Google Shape;2616;p188"/>
          <p:cNvSpPr/>
          <p:nvPr/>
        </p:nvSpPr>
        <p:spPr>
          <a:xfrm rot="5400000">
            <a:off x="1496477" y="2144214"/>
            <a:ext cx="150203" cy="293077"/>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617" name="Google Shape;2617;p188"/>
          <p:cNvSpPr/>
          <p:nvPr/>
        </p:nvSpPr>
        <p:spPr>
          <a:xfrm rot="5400000">
            <a:off x="1980711" y="2144213"/>
            <a:ext cx="150203" cy="293077"/>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cxnSp>
        <p:nvCxnSpPr>
          <p:cNvPr id="2618" name="Google Shape;2618;p188"/>
          <p:cNvCxnSpPr>
            <a:stCxn id="2615" idx="1"/>
            <a:endCxn id="2610" idx="2"/>
          </p:cNvCxnSpPr>
          <p:nvPr/>
        </p:nvCxnSpPr>
        <p:spPr>
          <a:xfrm rot="-5400000">
            <a:off x="2112910" y="544201"/>
            <a:ext cx="629400" cy="2713500"/>
          </a:xfrm>
          <a:prstGeom prst="bentConnector2">
            <a:avLst/>
          </a:prstGeom>
          <a:noFill/>
          <a:ln cap="flat" cmpd="sng" w="9525">
            <a:solidFill>
              <a:schemeClr val="dk2"/>
            </a:solidFill>
            <a:prstDash val="solid"/>
            <a:round/>
            <a:headEnd len="sm" w="sm" type="none"/>
            <a:tailEnd len="med" w="med" type="triangle"/>
          </a:ln>
        </p:spPr>
      </p:cxnSp>
      <p:cxnSp>
        <p:nvCxnSpPr>
          <p:cNvPr id="2619" name="Google Shape;2619;p188"/>
          <p:cNvCxnSpPr>
            <a:stCxn id="2616" idx="1"/>
            <a:endCxn id="2611" idx="2"/>
          </p:cNvCxnSpPr>
          <p:nvPr/>
        </p:nvCxnSpPr>
        <p:spPr>
          <a:xfrm flipH="1" rot="-5400000">
            <a:off x="2469479" y="1317752"/>
            <a:ext cx="433500" cy="2229300"/>
          </a:xfrm>
          <a:prstGeom prst="bentConnector4">
            <a:avLst>
              <a:gd fmla="val -95440" name="adj1"/>
              <a:gd fmla="val 79128" name="adj2"/>
            </a:avLst>
          </a:prstGeom>
          <a:noFill/>
          <a:ln cap="flat" cmpd="sng" w="9525">
            <a:solidFill>
              <a:schemeClr val="dk2"/>
            </a:solidFill>
            <a:prstDash val="solid"/>
            <a:round/>
            <a:headEnd len="sm" w="sm" type="none"/>
            <a:tailEnd len="med" w="med" type="triangle"/>
          </a:ln>
        </p:spPr>
      </p:cxnSp>
      <p:cxnSp>
        <p:nvCxnSpPr>
          <p:cNvPr id="2620" name="Google Shape;2620;p188"/>
          <p:cNvCxnSpPr>
            <a:stCxn id="2617" idx="1"/>
            <a:endCxn id="2612" idx="2"/>
          </p:cNvCxnSpPr>
          <p:nvPr/>
        </p:nvCxnSpPr>
        <p:spPr>
          <a:xfrm flipH="1" rot="-5400000">
            <a:off x="2086562" y="2184901"/>
            <a:ext cx="1667100" cy="1728600"/>
          </a:xfrm>
          <a:prstGeom prst="bentConnector4">
            <a:avLst>
              <a:gd fmla="val -11428" name="adj1"/>
              <a:gd fmla="val 52173" name="adj2"/>
            </a:avLst>
          </a:prstGeom>
          <a:noFill/>
          <a:ln cap="flat" cmpd="sng" w="9525">
            <a:solidFill>
              <a:schemeClr val="dk2"/>
            </a:solidFill>
            <a:prstDash val="solid"/>
            <a:round/>
            <a:headEnd len="sm" w="sm" type="none"/>
            <a:tailEnd len="med" w="med" type="triangle"/>
          </a:ln>
        </p:spPr>
      </p:cxnSp>
      <p:sp>
        <p:nvSpPr>
          <p:cNvPr id="2621" name="Google Shape;2621;p188"/>
          <p:cNvSpPr/>
          <p:nvPr/>
        </p:nvSpPr>
        <p:spPr>
          <a:xfrm>
            <a:off x="4306350" y="2187632"/>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22" name="Google Shape;2622;p188"/>
          <p:cNvSpPr/>
          <p:nvPr/>
        </p:nvSpPr>
        <p:spPr>
          <a:xfrm>
            <a:off x="4311846" y="2502264"/>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23" name="Google Shape;2623;p188"/>
          <p:cNvSpPr/>
          <p:nvPr/>
        </p:nvSpPr>
        <p:spPr>
          <a:xfrm>
            <a:off x="4317293" y="281689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24" name="Google Shape;2624;p188"/>
          <p:cNvSpPr/>
          <p:nvPr/>
        </p:nvSpPr>
        <p:spPr>
          <a:xfrm>
            <a:off x="4297047" y="3435042"/>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p:txBody>
      </p:sp>
      <p:sp>
        <p:nvSpPr>
          <p:cNvPr id="2625" name="Google Shape;2625;p188"/>
          <p:cNvSpPr/>
          <p:nvPr/>
        </p:nvSpPr>
        <p:spPr>
          <a:xfrm>
            <a:off x="4313483" y="3743447"/>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p:txBody>
      </p:sp>
      <p:sp>
        <p:nvSpPr>
          <p:cNvPr id="2626" name="Google Shape;2626;p188"/>
          <p:cNvSpPr/>
          <p:nvPr/>
        </p:nvSpPr>
        <p:spPr>
          <a:xfrm>
            <a:off x="4313483" y="4078654"/>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p:txBody>
      </p:sp>
      <p:cxnSp>
        <p:nvCxnSpPr>
          <p:cNvPr id="2627" name="Google Shape;2627;p188"/>
          <p:cNvCxnSpPr>
            <a:stCxn id="2611" idx="6"/>
            <a:endCxn id="2621" idx="2"/>
          </p:cNvCxnSpPr>
          <p:nvPr/>
        </p:nvCxnSpPr>
        <p:spPr>
          <a:xfrm flipH="1" rot="10800000">
            <a:off x="4053618" y="2324994"/>
            <a:ext cx="252600" cy="324300"/>
          </a:xfrm>
          <a:prstGeom prst="straightConnector1">
            <a:avLst/>
          </a:prstGeom>
          <a:noFill/>
          <a:ln cap="flat" cmpd="sng" w="9525">
            <a:solidFill>
              <a:schemeClr val="dk2"/>
            </a:solidFill>
            <a:prstDash val="solid"/>
            <a:round/>
            <a:headEnd len="sm" w="sm" type="none"/>
            <a:tailEnd len="med" w="med" type="triangle"/>
          </a:ln>
        </p:spPr>
      </p:cxnSp>
      <p:cxnSp>
        <p:nvCxnSpPr>
          <p:cNvPr id="2628" name="Google Shape;2628;p188"/>
          <p:cNvCxnSpPr>
            <a:stCxn id="2611" idx="6"/>
            <a:endCxn id="2622" idx="2"/>
          </p:cNvCxnSpPr>
          <p:nvPr/>
        </p:nvCxnSpPr>
        <p:spPr>
          <a:xfrm flipH="1" rot="10800000">
            <a:off x="4053618" y="2639694"/>
            <a:ext cx="258300" cy="9600"/>
          </a:xfrm>
          <a:prstGeom prst="straightConnector1">
            <a:avLst/>
          </a:prstGeom>
          <a:noFill/>
          <a:ln cap="flat" cmpd="sng" w="9525">
            <a:solidFill>
              <a:schemeClr val="dk2"/>
            </a:solidFill>
            <a:prstDash val="solid"/>
            <a:round/>
            <a:headEnd len="sm" w="sm" type="none"/>
            <a:tailEnd len="med" w="med" type="triangle"/>
          </a:ln>
        </p:spPr>
      </p:cxnSp>
      <p:cxnSp>
        <p:nvCxnSpPr>
          <p:cNvPr id="2629" name="Google Shape;2629;p188"/>
          <p:cNvCxnSpPr>
            <a:stCxn id="2611" idx="6"/>
            <a:endCxn id="2623" idx="2"/>
          </p:cNvCxnSpPr>
          <p:nvPr/>
        </p:nvCxnSpPr>
        <p:spPr>
          <a:xfrm>
            <a:off x="4053618" y="2649294"/>
            <a:ext cx="263700" cy="305100"/>
          </a:xfrm>
          <a:prstGeom prst="straightConnector1">
            <a:avLst/>
          </a:prstGeom>
          <a:noFill/>
          <a:ln cap="flat" cmpd="sng" w="9525">
            <a:solidFill>
              <a:schemeClr val="dk2"/>
            </a:solidFill>
            <a:prstDash val="solid"/>
            <a:round/>
            <a:headEnd len="sm" w="sm" type="none"/>
            <a:tailEnd len="med" w="med" type="triangle"/>
          </a:ln>
        </p:spPr>
      </p:cxnSp>
      <p:cxnSp>
        <p:nvCxnSpPr>
          <p:cNvPr id="2630" name="Google Shape;2630;p188"/>
          <p:cNvCxnSpPr>
            <a:stCxn id="2612" idx="6"/>
            <a:endCxn id="2624" idx="2"/>
          </p:cNvCxnSpPr>
          <p:nvPr/>
        </p:nvCxnSpPr>
        <p:spPr>
          <a:xfrm flipH="1" rot="10800000">
            <a:off x="4037134" y="3572460"/>
            <a:ext cx="259800" cy="310200"/>
          </a:xfrm>
          <a:prstGeom prst="straightConnector1">
            <a:avLst/>
          </a:prstGeom>
          <a:noFill/>
          <a:ln cap="flat" cmpd="sng" w="9525">
            <a:solidFill>
              <a:schemeClr val="dk2"/>
            </a:solidFill>
            <a:prstDash val="solid"/>
            <a:round/>
            <a:headEnd len="sm" w="sm" type="none"/>
            <a:tailEnd len="med" w="med" type="triangle"/>
          </a:ln>
        </p:spPr>
      </p:cxnSp>
      <p:cxnSp>
        <p:nvCxnSpPr>
          <p:cNvPr id="2631" name="Google Shape;2631;p188"/>
          <p:cNvCxnSpPr>
            <a:stCxn id="2612" idx="6"/>
            <a:endCxn id="2625" idx="2"/>
          </p:cNvCxnSpPr>
          <p:nvPr/>
        </p:nvCxnSpPr>
        <p:spPr>
          <a:xfrm flipH="1" rot="10800000">
            <a:off x="4037134" y="3880860"/>
            <a:ext cx="276300" cy="1800"/>
          </a:xfrm>
          <a:prstGeom prst="straightConnector1">
            <a:avLst/>
          </a:prstGeom>
          <a:noFill/>
          <a:ln cap="flat" cmpd="sng" w="9525">
            <a:solidFill>
              <a:schemeClr val="dk2"/>
            </a:solidFill>
            <a:prstDash val="solid"/>
            <a:round/>
            <a:headEnd len="sm" w="sm" type="none"/>
            <a:tailEnd len="med" w="med" type="triangle"/>
          </a:ln>
        </p:spPr>
      </p:cxnSp>
      <p:cxnSp>
        <p:nvCxnSpPr>
          <p:cNvPr id="2632" name="Google Shape;2632;p188"/>
          <p:cNvCxnSpPr>
            <a:stCxn id="2612" idx="6"/>
            <a:endCxn id="2626" idx="2"/>
          </p:cNvCxnSpPr>
          <p:nvPr/>
        </p:nvCxnSpPr>
        <p:spPr>
          <a:xfrm>
            <a:off x="4037134" y="3882660"/>
            <a:ext cx="276300" cy="333300"/>
          </a:xfrm>
          <a:prstGeom prst="straightConnector1">
            <a:avLst/>
          </a:prstGeom>
          <a:noFill/>
          <a:ln cap="flat" cmpd="sng" w="9525">
            <a:solidFill>
              <a:schemeClr val="dk2"/>
            </a:solidFill>
            <a:prstDash val="solid"/>
            <a:round/>
            <a:headEnd len="sm" w="sm" type="none"/>
            <a:tailEnd len="med" w="med" type="triangle"/>
          </a:ln>
        </p:spPr>
      </p:cxnSp>
      <p:sp>
        <p:nvSpPr>
          <p:cNvPr id="2633" name="Google Shape;2633;p188"/>
          <p:cNvSpPr/>
          <p:nvPr/>
        </p:nvSpPr>
        <p:spPr>
          <a:xfrm>
            <a:off x="4826466" y="2164006"/>
            <a:ext cx="286078" cy="945174"/>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34" name="Google Shape;2634;p188"/>
          <p:cNvSpPr/>
          <p:nvPr/>
        </p:nvSpPr>
        <p:spPr>
          <a:xfrm>
            <a:off x="4828346" y="3406527"/>
            <a:ext cx="286078" cy="945174"/>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635" name="Google Shape;2635;p188"/>
          <p:cNvCxnSpPr>
            <a:stCxn id="2622" idx="6"/>
            <a:endCxn id="2633" idx="1"/>
          </p:cNvCxnSpPr>
          <p:nvPr/>
        </p:nvCxnSpPr>
        <p:spPr>
          <a:xfrm flipH="1" rot="10800000">
            <a:off x="4564625" y="2636644"/>
            <a:ext cx="261900" cy="3000"/>
          </a:xfrm>
          <a:prstGeom prst="straightConnector1">
            <a:avLst/>
          </a:prstGeom>
          <a:noFill/>
          <a:ln cap="flat" cmpd="sng" w="9525">
            <a:solidFill>
              <a:schemeClr val="dk2"/>
            </a:solidFill>
            <a:prstDash val="solid"/>
            <a:round/>
            <a:headEnd len="sm" w="sm" type="none"/>
            <a:tailEnd len="med" w="med" type="triangle"/>
          </a:ln>
        </p:spPr>
      </p:cxnSp>
      <p:cxnSp>
        <p:nvCxnSpPr>
          <p:cNvPr id="2636" name="Google Shape;2636;p188"/>
          <p:cNvCxnSpPr/>
          <p:nvPr/>
        </p:nvCxnSpPr>
        <p:spPr>
          <a:xfrm flipH="1" rot="10800000">
            <a:off x="4562225" y="3850819"/>
            <a:ext cx="261841" cy="3051"/>
          </a:xfrm>
          <a:prstGeom prst="straightConnector1">
            <a:avLst/>
          </a:prstGeom>
          <a:noFill/>
          <a:ln cap="flat" cmpd="sng" w="9525">
            <a:solidFill>
              <a:schemeClr val="dk2"/>
            </a:solidFill>
            <a:prstDash val="solid"/>
            <a:round/>
            <a:headEnd len="sm" w="sm" type="none"/>
            <a:tailEnd len="med" w="med" type="triangle"/>
          </a:ln>
        </p:spPr>
      </p:cxnSp>
      <p:sp>
        <p:nvSpPr>
          <p:cNvPr id="2637" name="Google Shape;2637;p188"/>
          <p:cNvSpPr/>
          <p:nvPr/>
        </p:nvSpPr>
        <p:spPr>
          <a:xfrm>
            <a:off x="5595401" y="1280776"/>
            <a:ext cx="286078" cy="350150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38" name="Google Shape;2638;p188"/>
          <p:cNvSpPr/>
          <p:nvPr/>
        </p:nvSpPr>
        <p:spPr>
          <a:xfrm>
            <a:off x="5612049" y="143936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39" name="Google Shape;2639;p188"/>
          <p:cNvSpPr/>
          <p:nvPr/>
        </p:nvSpPr>
        <p:spPr>
          <a:xfrm>
            <a:off x="5612049" y="1890275"/>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40" name="Google Shape;2640;p188"/>
          <p:cNvSpPr/>
          <p:nvPr/>
        </p:nvSpPr>
        <p:spPr>
          <a:xfrm>
            <a:off x="5610399" y="2320476"/>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41" name="Google Shape;2641;p188"/>
          <p:cNvSpPr/>
          <p:nvPr/>
        </p:nvSpPr>
        <p:spPr>
          <a:xfrm>
            <a:off x="5611838" y="2803177"/>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42" name="Google Shape;2642;p188"/>
          <p:cNvSpPr/>
          <p:nvPr/>
        </p:nvSpPr>
        <p:spPr>
          <a:xfrm>
            <a:off x="5615502" y="3318100"/>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43" name="Google Shape;2643;p188"/>
          <p:cNvSpPr/>
          <p:nvPr/>
        </p:nvSpPr>
        <p:spPr>
          <a:xfrm>
            <a:off x="5608616" y="3803895"/>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44" name="Google Shape;2644;p188"/>
          <p:cNvSpPr/>
          <p:nvPr/>
        </p:nvSpPr>
        <p:spPr>
          <a:xfrm>
            <a:off x="5612048" y="4273207"/>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645" name="Google Shape;2645;p188"/>
          <p:cNvCxnSpPr>
            <a:stCxn id="2610" idx="6"/>
            <a:endCxn id="2638" idx="2"/>
          </p:cNvCxnSpPr>
          <p:nvPr/>
        </p:nvCxnSpPr>
        <p:spPr>
          <a:xfrm flipH="1" rot="10800000">
            <a:off x="4037134" y="1576677"/>
            <a:ext cx="1575000" cy="9600"/>
          </a:xfrm>
          <a:prstGeom prst="straightConnector1">
            <a:avLst/>
          </a:prstGeom>
          <a:noFill/>
          <a:ln cap="flat" cmpd="sng" w="9525">
            <a:solidFill>
              <a:schemeClr val="dk2"/>
            </a:solidFill>
            <a:prstDash val="solid"/>
            <a:round/>
            <a:headEnd len="sm" w="sm" type="none"/>
            <a:tailEnd len="med" w="med" type="triangle"/>
          </a:ln>
        </p:spPr>
      </p:cxnSp>
      <p:sp>
        <p:nvSpPr>
          <p:cNvPr id="2646" name="Google Shape;2646;p188"/>
          <p:cNvSpPr/>
          <p:nvPr/>
        </p:nvSpPr>
        <p:spPr>
          <a:xfrm>
            <a:off x="5404712" y="3406526"/>
            <a:ext cx="202024" cy="1020396"/>
          </a:xfrm>
          <a:prstGeom prst="leftBrace">
            <a:avLst>
              <a:gd fmla="val 8333" name="adj1"/>
              <a:gd fmla="val 46051" name="adj2"/>
            </a:avLst>
          </a:prstGeom>
          <a:noFill/>
          <a:ln cap="flat" cmpd="sng" w="9525">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cxnSp>
        <p:nvCxnSpPr>
          <p:cNvPr id="2647" name="Google Shape;2647;p188"/>
          <p:cNvCxnSpPr>
            <a:stCxn id="2634" idx="3"/>
            <a:endCxn id="2646" idx="1"/>
          </p:cNvCxnSpPr>
          <p:nvPr/>
        </p:nvCxnSpPr>
        <p:spPr>
          <a:xfrm flipH="1" rot="10800000">
            <a:off x="5114423" y="3876414"/>
            <a:ext cx="290400" cy="2700"/>
          </a:xfrm>
          <a:prstGeom prst="straightConnector1">
            <a:avLst/>
          </a:prstGeom>
          <a:noFill/>
          <a:ln cap="flat" cmpd="sng" w="9525">
            <a:solidFill>
              <a:schemeClr val="dk2"/>
            </a:solidFill>
            <a:prstDash val="solid"/>
            <a:round/>
            <a:headEnd len="sm" w="sm" type="none"/>
            <a:tailEnd len="med" w="med" type="triangle"/>
          </a:ln>
        </p:spPr>
      </p:cxnSp>
      <p:sp>
        <p:nvSpPr>
          <p:cNvPr id="2648" name="Google Shape;2648;p188"/>
          <p:cNvSpPr/>
          <p:nvPr/>
        </p:nvSpPr>
        <p:spPr>
          <a:xfrm>
            <a:off x="5451231" y="2025894"/>
            <a:ext cx="144170" cy="897548"/>
          </a:xfrm>
          <a:prstGeom prst="leftBrace">
            <a:avLst>
              <a:gd fmla="val 8333" name="adj1"/>
              <a:gd fmla="val 67143" name="adj2"/>
            </a:avLst>
          </a:prstGeom>
          <a:noFill/>
          <a:ln cap="flat" cmpd="sng" w="9525">
            <a:solidFill>
              <a:schemeClr val="dk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cxnSp>
        <p:nvCxnSpPr>
          <p:cNvPr id="2649" name="Google Shape;2649;p188"/>
          <p:cNvCxnSpPr>
            <a:stCxn id="2633" idx="3"/>
            <a:endCxn id="2648" idx="1"/>
          </p:cNvCxnSpPr>
          <p:nvPr/>
        </p:nvCxnSpPr>
        <p:spPr>
          <a:xfrm flipH="1" rot="10800000">
            <a:off x="5112543" y="2628493"/>
            <a:ext cx="338700" cy="8100"/>
          </a:xfrm>
          <a:prstGeom prst="straightConnector1">
            <a:avLst/>
          </a:prstGeom>
          <a:noFill/>
          <a:ln cap="flat" cmpd="sng" w="9525">
            <a:solidFill>
              <a:schemeClr val="dk2"/>
            </a:solidFill>
            <a:prstDash val="solid"/>
            <a:round/>
            <a:headEnd len="sm" w="sm" type="none"/>
            <a:tailEnd len="med" w="med" type="triangle"/>
          </a:ln>
        </p:spPr>
      </p:cxnSp>
      <p:sp>
        <p:nvSpPr>
          <p:cNvPr id="2650" name="Google Shape;2650;p188"/>
          <p:cNvSpPr/>
          <p:nvPr/>
        </p:nvSpPr>
        <p:spPr>
          <a:xfrm>
            <a:off x="6316191" y="1280776"/>
            <a:ext cx="286078" cy="350150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1" name="Google Shape;2651;p188"/>
          <p:cNvSpPr/>
          <p:nvPr/>
        </p:nvSpPr>
        <p:spPr>
          <a:xfrm>
            <a:off x="6332839" y="143936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2" name="Google Shape;2652;p188"/>
          <p:cNvSpPr/>
          <p:nvPr/>
        </p:nvSpPr>
        <p:spPr>
          <a:xfrm>
            <a:off x="6332839" y="1890275"/>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3" name="Google Shape;2653;p188"/>
          <p:cNvSpPr/>
          <p:nvPr/>
        </p:nvSpPr>
        <p:spPr>
          <a:xfrm>
            <a:off x="6331189" y="2320476"/>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4" name="Google Shape;2654;p188"/>
          <p:cNvSpPr/>
          <p:nvPr/>
        </p:nvSpPr>
        <p:spPr>
          <a:xfrm>
            <a:off x="6332628" y="2803177"/>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5" name="Google Shape;2655;p188"/>
          <p:cNvSpPr/>
          <p:nvPr/>
        </p:nvSpPr>
        <p:spPr>
          <a:xfrm>
            <a:off x="6336292" y="3318100"/>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6" name="Google Shape;2656;p188"/>
          <p:cNvSpPr/>
          <p:nvPr/>
        </p:nvSpPr>
        <p:spPr>
          <a:xfrm>
            <a:off x="6329406" y="3803895"/>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57" name="Google Shape;2657;p188"/>
          <p:cNvSpPr/>
          <p:nvPr/>
        </p:nvSpPr>
        <p:spPr>
          <a:xfrm>
            <a:off x="6332838" y="4273207"/>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658" name="Google Shape;2658;p188"/>
          <p:cNvCxnSpPr>
            <a:stCxn id="2641" idx="6"/>
            <a:endCxn id="2654" idx="2"/>
          </p:cNvCxnSpPr>
          <p:nvPr/>
        </p:nvCxnSpPr>
        <p:spPr>
          <a:xfrm>
            <a:off x="5864618" y="2940556"/>
            <a:ext cx="468000" cy="0"/>
          </a:xfrm>
          <a:prstGeom prst="straightConnector1">
            <a:avLst/>
          </a:prstGeom>
          <a:noFill/>
          <a:ln cap="flat" cmpd="sng" w="9525">
            <a:solidFill>
              <a:schemeClr val="dk2"/>
            </a:solidFill>
            <a:prstDash val="solid"/>
            <a:round/>
            <a:headEnd len="sm" w="sm" type="none"/>
            <a:tailEnd len="med" w="med" type="triangle"/>
          </a:ln>
        </p:spPr>
      </p:cxnSp>
      <p:sp>
        <p:nvSpPr>
          <p:cNvPr id="2659" name="Google Shape;2659;p188"/>
          <p:cNvSpPr/>
          <p:nvPr/>
        </p:nvSpPr>
        <p:spPr>
          <a:xfrm>
            <a:off x="7030936" y="1264288"/>
            <a:ext cx="286077" cy="350150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0" name="Google Shape;2660;p188"/>
          <p:cNvSpPr/>
          <p:nvPr/>
        </p:nvSpPr>
        <p:spPr>
          <a:xfrm>
            <a:off x="7047584" y="1422881"/>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1" name="Google Shape;2661;p188"/>
          <p:cNvSpPr/>
          <p:nvPr/>
        </p:nvSpPr>
        <p:spPr>
          <a:xfrm>
            <a:off x="7047584" y="187378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2" name="Google Shape;2662;p188"/>
          <p:cNvSpPr/>
          <p:nvPr/>
        </p:nvSpPr>
        <p:spPr>
          <a:xfrm>
            <a:off x="7045934" y="230398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3" name="Google Shape;2663;p188"/>
          <p:cNvSpPr/>
          <p:nvPr/>
        </p:nvSpPr>
        <p:spPr>
          <a:xfrm>
            <a:off x="7047373" y="2786689"/>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4" name="Google Shape;2664;p188"/>
          <p:cNvSpPr/>
          <p:nvPr/>
        </p:nvSpPr>
        <p:spPr>
          <a:xfrm>
            <a:off x="7051037" y="3301613"/>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5" name="Google Shape;2665;p188"/>
          <p:cNvSpPr/>
          <p:nvPr/>
        </p:nvSpPr>
        <p:spPr>
          <a:xfrm>
            <a:off x="7044151" y="3787408"/>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666" name="Google Shape;2666;p188"/>
          <p:cNvSpPr/>
          <p:nvPr/>
        </p:nvSpPr>
        <p:spPr>
          <a:xfrm>
            <a:off x="7047583" y="4256719"/>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667" name="Google Shape;2667;p188"/>
          <p:cNvCxnSpPr>
            <a:stCxn id="2654" idx="6"/>
          </p:cNvCxnSpPr>
          <p:nvPr/>
        </p:nvCxnSpPr>
        <p:spPr>
          <a:xfrm flipH="1" rot="10800000">
            <a:off x="6585408" y="2938156"/>
            <a:ext cx="445500" cy="2400"/>
          </a:xfrm>
          <a:prstGeom prst="straightConnector1">
            <a:avLst/>
          </a:prstGeom>
          <a:noFill/>
          <a:ln cap="flat" cmpd="sng" w="9525">
            <a:solidFill>
              <a:schemeClr val="dk2"/>
            </a:solidFill>
            <a:prstDash val="solid"/>
            <a:round/>
            <a:headEnd len="sm" w="sm" type="none"/>
            <a:tailEnd len="med" w="med" type="triangle"/>
          </a:ln>
        </p:spPr>
      </p:cxnSp>
      <p:sp>
        <p:nvSpPr>
          <p:cNvPr id="2668" name="Google Shape;2668;p188"/>
          <p:cNvSpPr/>
          <p:nvPr/>
        </p:nvSpPr>
        <p:spPr>
          <a:xfrm>
            <a:off x="7780657" y="2774396"/>
            <a:ext cx="252779" cy="274759"/>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2669" name="Google Shape;2669;p188"/>
          <p:cNvCxnSpPr>
            <a:stCxn id="2663" idx="6"/>
            <a:endCxn id="2668" idx="2"/>
          </p:cNvCxnSpPr>
          <p:nvPr/>
        </p:nvCxnSpPr>
        <p:spPr>
          <a:xfrm flipH="1" rot="10800000">
            <a:off x="7300152" y="2911769"/>
            <a:ext cx="480600" cy="12300"/>
          </a:xfrm>
          <a:prstGeom prst="straightConnector1">
            <a:avLst/>
          </a:prstGeom>
          <a:noFill/>
          <a:ln cap="flat" cmpd="sng" w="9525">
            <a:solidFill>
              <a:schemeClr val="dk2"/>
            </a:solidFill>
            <a:prstDash val="solid"/>
            <a:round/>
            <a:headEnd len="sm" w="sm" type="none"/>
            <a:tailEnd len="med" w="med" type="triangle"/>
          </a:ln>
        </p:spPr>
      </p:cxnSp>
      <p:sp>
        <p:nvSpPr>
          <p:cNvPr id="2670" name="Google Shape;2670;p188"/>
          <p:cNvSpPr txBox="1"/>
          <p:nvPr/>
        </p:nvSpPr>
        <p:spPr>
          <a:xfrm>
            <a:off x="3663210" y="4078654"/>
            <a:ext cx="520212" cy="43601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Input layer</a:t>
            </a:r>
            <a:endParaRPr sz="1200"/>
          </a:p>
        </p:txBody>
      </p:sp>
      <p:sp>
        <p:nvSpPr>
          <p:cNvPr id="2671" name="Google Shape;2671;p188"/>
          <p:cNvSpPr txBox="1"/>
          <p:nvPr/>
        </p:nvSpPr>
        <p:spPr>
          <a:xfrm>
            <a:off x="3910744" y="1731678"/>
            <a:ext cx="933755"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Embedding Layer</a:t>
            </a:r>
            <a:endParaRPr sz="1200"/>
          </a:p>
        </p:txBody>
      </p:sp>
      <p:sp>
        <p:nvSpPr>
          <p:cNvPr id="2672" name="Google Shape;2672;p188"/>
          <p:cNvSpPr txBox="1"/>
          <p:nvPr/>
        </p:nvSpPr>
        <p:spPr>
          <a:xfrm>
            <a:off x="4529601" y="4369986"/>
            <a:ext cx="933755"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Flatten</a:t>
            </a:r>
            <a:endParaRPr sz="1200"/>
          </a:p>
        </p:txBody>
      </p:sp>
      <p:sp>
        <p:nvSpPr>
          <p:cNvPr id="2673" name="Google Shape;2673;p188"/>
          <p:cNvSpPr txBox="1"/>
          <p:nvPr/>
        </p:nvSpPr>
        <p:spPr>
          <a:xfrm>
            <a:off x="5032898" y="4801188"/>
            <a:ext cx="1329038"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Concat Layer</a:t>
            </a:r>
            <a:endParaRPr sz="1200"/>
          </a:p>
        </p:txBody>
      </p:sp>
      <p:sp>
        <p:nvSpPr>
          <p:cNvPr id="2674" name="Google Shape;2674;p188"/>
          <p:cNvSpPr txBox="1"/>
          <p:nvPr/>
        </p:nvSpPr>
        <p:spPr>
          <a:xfrm>
            <a:off x="5742851" y="1028950"/>
            <a:ext cx="1329038"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Dense Layer 1</a:t>
            </a:r>
            <a:endParaRPr sz="1200"/>
          </a:p>
        </p:txBody>
      </p:sp>
      <p:sp>
        <p:nvSpPr>
          <p:cNvPr id="2675" name="Google Shape;2675;p188"/>
          <p:cNvSpPr txBox="1"/>
          <p:nvPr/>
        </p:nvSpPr>
        <p:spPr>
          <a:xfrm>
            <a:off x="6512907" y="4798737"/>
            <a:ext cx="1329038"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Dense Layer 2</a:t>
            </a:r>
            <a:endParaRPr sz="1200"/>
          </a:p>
        </p:txBody>
      </p:sp>
      <p:sp>
        <p:nvSpPr>
          <p:cNvPr id="2676" name="Google Shape;2676;p188"/>
          <p:cNvSpPr txBox="1"/>
          <p:nvPr/>
        </p:nvSpPr>
        <p:spPr>
          <a:xfrm>
            <a:off x="7316590" y="3046001"/>
            <a:ext cx="1329038"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Output </a:t>
            </a:r>
            <a:endParaRPr sz="1200"/>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Layer</a:t>
            </a:r>
            <a:endParaRPr sz="1200"/>
          </a:p>
        </p:txBody>
      </p:sp>
      <p:sp>
        <p:nvSpPr>
          <p:cNvPr id="2677" name="Google Shape;2677;p188"/>
          <p:cNvSpPr txBox="1"/>
          <p:nvPr/>
        </p:nvSpPr>
        <p:spPr>
          <a:xfrm>
            <a:off x="467710" y="3917945"/>
            <a:ext cx="2066193" cy="43601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X = Continuous Variable</a:t>
            </a:r>
            <a:endParaRPr sz="1200"/>
          </a:p>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C = Categorical Variable</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89"/>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ERROR METRICS</a:t>
            </a:r>
            <a:endParaRPr/>
          </a:p>
        </p:txBody>
      </p:sp>
      <p:sp>
        <p:nvSpPr>
          <p:cNvPr id="2683" name="Google Shape;2683;p189"/>
          <p:cNvSpPr txBox="1"/>
          <p:nvPr>
            <p:ph idx="1" type="body"/>
          </p:nvPr>
        </p:nvSpPr>
        <p:spPr>
          <a:xfrm>
            <a:off x="430624" y="1608261"/>
            <a:ext cx="4888721" cy="3243373"/>
          </a:xfrm>
          <a:prstGeom prst="rect">
            <a:avLst/>
          </a:prstGeom>
          <a:noFill/>
          <a:ln>
            <a:noFill/>
          </a:ln>
        </p:spPr>
        <p:txBody>
          <a:bodyPr anchorCtr="0" anchor="t" bIns="38075" lIns="76200" spcFirstLastPara="1" rIns="76200" wrap="square" tIns="38075">
            <a:noAutofit/>
          </a:bodyPr>
          <a:lstStyle/>
          <a:p>
            <a:pPr indent="0" lvl="0" marL="190500" rtl="0" algn="just">
              <a:lnSpc>
                <a:spcPct val="90000"/>
              </a:lnSpc>
              <a:spcBef>
                <a:spcPts val="800"/>
              </a:spcBef>
              <a:spcAft>
                <a:spcPts val="0"/>
              </a:spcAft>
              <a:buSzPts val="1700"/>
              <a:buNone/>
            </a:pPr>
            <a:r>
              <a:rPr b="1" i="0" lang="en" sz="1300">
                <a:solidFill>
                  <a:schemeClr val="lt2"/>
                </a:solidFill>
                <a:latin typeface="Arial"/>
                <a:ea typeface="Arial"/>
                <a:cs typeface="Arial"/>
                <a:sym typeface="Arial"/>
              </a:rPr>
              <a:t>Mean Absolute Error (MAE)</a:t>
            </a:r>
            <a:r>
              <a:rPr b="0" i="0" lang="en" sz="1300">
                <a:solidFill>
                  <a:schemeClr val="lt2"/>
                </a:solidFill>
                <a:latin typeface="Inter"/>
                <a:ea typeface="Inter"/>
                <a:cs typeface="Inter"/>
                <a:sym typeface="Inter"/>
              </a:rPr>
              <a:t>: </a:t>
            </a:r>
            <a:r>
              <a:rPr b="0" i="0" lang="en" sz="1300">
                <a:latin typeface="Inter"/>
                <a:ea typeface="Inter"/>
                <a:cs typeface="Inter"/>
                <a:sym typeface="Inter"/>
              </a:rPr>
              <a:t>This measures the absolute average distance between the real data and the predicted data, but it fails to punish large errors in prediction.</a:t>
            </a:r>
            <a:endParaRPr/>
          </a:p>
          <a:p>
            <a:pPr indent="0" lvl="0" marL="190500" rtl="0" algn="just">
              <a:lnSpc>
                <a:spcPct val="90000"/>
              </a:lnSpc>
              <a:spcBef>
                <a:spcPts val="800"/>
              </a:spcBef>
              <a:spcAft>
                <a:spcPts val="0"/>
              </a:spcAft>
              <a:buSzPts val="1700"/>
              <a:buNone/>
            </a:pPr>
            <a:r>
              <a:t/>
            </a:r>
            <a:endParaRPr b="0" i="0" sz="1300">
              <a:latin typeface="Inter"/>
              <a:ea typeface="Inter"/>
              <a:cs typeface="Inter"/>
              <a:sym typeface="Inter"/>
            </a:endParaRPr>
          </a:p>
          <a:p>
            <a:pPr indent="0" lvl="0" marL="190500" rtl="0" algn="just">
              <a:lnSpc>
                <a:spcPct val="90000"/>
              </a:lnSpc>
              <a:spcBef>
                <a:spcPts val="800"/>
              </a:spcBef>
              <a:spcAft>
                <a:spcPts val="0"/>
              </a:spcAft>
              <a:buSzPts val="1700"/>
              <a:buNone/>
            </a:pPr>
            <a:r>
              <a:rPr b="1" i="0" lang="en" sz="1300">
                <a:solidFill>
                  <a:schemeClr val="lt2"/>
                </a:solidFill>
                <a:latin typeface="Arial"/>
                <a:ea typeface="Arial"/>
                <a:cs typeface="Arial"/>
                <a:sym typeface="Arial"/>
              </a:rPr>
              <a:t>Mean Square Error (MSE)</a:t>
            </a:r>
            <a:r>
              <a:rPr b="0" i="0" lang="en" sz="1300">
                <a:solidFill>
                  <a:schemeClr val="lt2"/>
                </a:solidFill>
                <a:latin typeface="Inter"/>
                <a:ea typeface="Inter"/>
                <a:cs typeface="Inter"/>
                <a:sym typeface="Inter"/>
              </a:rPr>
              <a:t>: </a:t>
            </a:r>
            <a:r>
              <a:rPr b="0" i="0" lang="en" sz="1300">
                <a:latin typeface="Inter"/>
                <a:ea typeface="Inter"/>
                <a:cs typeface="Inter"/>
                <a:sym typeface="Inter"/>
              </a:rPr>
              <a:t>This measures the squared average distance between the real data and the predicted data. Here, larger errors are well noted (better than MAE). But the disadvantage is that it also squares up the units of data as well. So, evaluation with different units is not at all justified.</a:t>
            </a:r>
            <a:endParaRPr/>
          </a:p>
          <a:p>
            <a:pPr indent="-88900" lvl="0" marL="381000" rtl="0" algn="just">
              <a:lnSpc>
                <a:spcPct val="90000"/>
              </a:lnSpc>
              <a:spcBef>
                <a:spcPts val="800"/>
              </a:spcBef>
              <a:spcAft>
                <a:spcPts val="0"/>
              </a:spcAft>
              <a:buSzPts val="1700"/>
              <a:buFont typeface="Arial"/>
              <a:buNone/>
            </a:pPr>
            <a:r>
              <a:t/>
            </a:r>
            <a:endParaRPr b="0" i="0" sz="1300">
              <a:solidFill>
                <a:schemeClr val="lt2"/>
              </a:solidFill>
              <a:latin typeface="Inter"/>
              <a:ea typeface="Inter"/>
              <a:cs typeface="Inter"/>
              <a:sym typeface="Inter"/>
            </a:endParaRPr>
          </a:p>
          <a:p>
            <a:pPr indent="0" lvl="0" marL="190500" rtl="0" algn="just">
              <a:lnSpc>
                <a:spcPct val="90000"/>
              </a:lnSpc>
              <a:spcBef>
                <a:spcPts val="800"/>
              </a:spcBef>
              <a:spcAft>
                <a:spcPts val="0"/>
              </a:spcAft>
              <a:buSzPts val="1700"/>
              <a:buNone/>
            </a:pPr>
            <a:r>
              <a:rPr b="1" i="0" lang="en" sz="1300">
                <a:solidFill>
                  <a:schemeClr val="lt2"/>
                </a:solidFill>
                <a:latin typeface="Arial"/>
                <a:ea typeface="Arial"/>
                <a:cs typeface="Arial"/>
                <a:sym typeface="Arial"/>
              </a:rPr>
              <a:t>Root Mean Squared Error (RMSE)</a:t>
            </a:r>
            <a:r>
              <a:rPr b="0" i="0" lang="en" sz="1300">
                <a:solidFill>
                  <a:schemeClr val="lt2"/>
                </a:solidFill>
                <a:latin typeface="Inter"/>
                <a:ea typeface="Inter"/>
                <a:cs typeface="Inter"/>
                <a:sym typeface="Inter"/>
              </a:rPr>
              <a:t>: </a:t>
            </a:r>
            <a:r>
              <a:rPr b="0" i="0" lang="en" sz="1300">
                <a:latin typeface="Inter"/>
                <a:ea typeface="Inter"/>
                <a:cs typeface="Inter"/>
                <a:sym typeface="Inter"/>
              </a:rPr>
              <a:t>This is actually the square root of MSE. Also, this metrics solves the problem of squaring the units.</a:t>
            </a:r>
            <a:endParaRPr/>
          </a:p>
          <a:p>
            <a:pPr indent="-190500" lvl="0" marL="381000" rtl="0" algn="l">
              <a:lnSpc>
                <a:spcPct val="90000"/>
              </a:lnSpc>
              <a:spcBef>
                <a:spcPts val="800"/>
              </a:spcBef>
              <a:spcAft>
                <a:spcPts val="0"/>
              </a:spcAft>
              <a:buClr>
                <a:schemeClr val="dk1"/>
              </a:buClr>
              <a:buSzPts val="1700"/>
              <a:buFont typeface="Trebuchet MS"/>
              <a:buNone/>
            </a:pPr>
            <a:r>
              <a:t/>
            </a:r>
            <a:endParaRPr/>
          </a:p>
        </p:txBody>
      </p:sp>
      <p:sp>
        <p:nvSpPr>
          <p:cNvPr id="2684" name="Google Shape;2684;p189"/>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Comparing the different Metrics</a:t>
            </a:r>
            <a:endParaRPr/>
          </a:p>
        </p:txBody>
      </p:sp>
      <p:pic>
        <p:nvPicPr>
          <p:cNvPr id="2685" name="Google Shape;2685;p189"/>
          <p:cNvPicPr preferRelativeResize="0"/>
          <p:nvPr/>
        </p:nvPicPr>
        <p:blipFill rotWithShape="1">
          <a:blip r:embed="rId3">
            <a:alphaModFix/>
          </a:blip>
          <a:srcRect b="0" l="0" r="0" t="0"/>
          <a:stretch/>
        </p:blipFill>
        <p:spPr>
          <a:xfrm>
            <a:off x="5969610" y="1705478"/>
            <a:ext cx="2814148" cy="623922"/>
          </a:xfrm>
          <a:prstGeom prst="rect">
            <a:avLst/>
          </a:prstGeom>
          <a:noFill/>
          <a:ln>
            <a:noFill/>
          </a:ln>
        </p:spPr>
      </p:pic>
      <p:pic>
        <p:nvPicPr>
          <p:cNvPr id="2686" name="Google Shape;2686;p189"/>
          <p:cNvPicPr preferRelativeResize="0"/>
          <p:nvPr/>
        </p:nvPicPr>
        <p:blipFill rotWithShape="1">
          <a:blip r:embed="rId4">
            <a:alphaModFix/>
          </a:blip>
          <a:srcRect b="0" l="0" r="0" t="0"/>
          <a:stretch/>
        </p:blipFill>
        <p:spPr>
          <a:xfrm>
            <a:off x="6143625" y="2776106"/>
            <a:ext cx="1644894" cy="593080"/>
          </a:xfrm>
          <a:prstGeom prst="rect">
            <a:avLst/>
          </a:prstGeom>
          <a:noFill/>
          <a:ln>
            <a:noFill/>
          </a:ln>
        </p:spPr>
      </p:pic>
      <p:pic>
        <p:nvPicPr>
          <p:cNvPr id="2687" name="Google Shape;2687;p189"/>
          <p:cNvPicPr preferRelativeResize="0"/>
          <p:nvPr/>
        </p:nvPicPr>
        <p:blipFill rotWithShape="1">
          <a:blip r:embed="rId5">
            <a:alphaModFix/>
          </a:blip>
          <a:srcRect b="0" l="0" r="0" t="0"/>
          <a:stretch/>
        </p:blipFill>
        <p:spPr>
          <a:xfrm>
            <a:off x="5799260" y="3712373"/>
            <a:ext cx="2736604" cy="8880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36"/>
          <p:cNvSpPr txBox="1"/>
          <p:nvPr>
            <p:ph type="title"/>
          </p:nvPr>
        </p:nvSpPr>
        <p:spPr>
          <a:xfrm>
            <a:off x="415290" y="527938"/>
            <a:ext cx="4935098" cy="515526"/>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SzPts val="1200"/>
              <a:buNone/>
            </a:pPr>
            <a:r>
              <a:rPr lang="en"/>
              <a:t>WHAT IS AN ANOMALY?</a:t>
            </a:r>
            <a:endParaRPr/>
          </a:p>
        </p:txBody>
      </p:sp>
      <p:sp>
        <p:nvSpPr>
          <p:cNvPr id="656" name="Google Shape;656;p136"/>
          <p:cNvSpPr txBox="1"/>
          <p:nvPr>
            <p:ph idx="1" type="body"/>
          </p:nvPr>
        </p:nvSpPr>
        <p:spPr>
          <a:xfrm>
            <a:off x="428861" y="1423997"/>
            <a:ext cx="4745910" cy="3078132"/>
          </a:xfrm>
          <a:prstGeom prst="rect">
            <a:avLst/>
          </a:prstGeom>
          <a:noFill/>
          <a:ln>
            <a:noFill/>
          </a:ln>
        </p:spPr>
        <p:txBody>
          <a:bodyPr anchorCtr="0" anchor="t" bIns="38075" lIns="76200" spcFirstLastPara="1" rIns="76200" wrap="square" tIns="38075">
            <a:noAutofit/>
          </a:bodyPr>
          <a:lstStyle/>
          <a:p>
            <a:pPr indent="-298450" lvl="0" marL="292100" rtl="0" algn="l">
              <a:lnSpc>
                <a:spcPct val="90000"/>
              </a:lnSpc>
              <a:spcBef>
                <a:spcPts val="0"/>
              </a:spcBef>
              <a:spcAft>
                <a:spcPts val="0"/>
              </a:spcAft>
              <a:buSzPts val="1700"/>
              <a:buFont typeface="Arial"/>
              <a:buChar char="•"/>
            </a:pPr>
            <a:r>
              <a:rPr lang="en"/>
              <a:t>An observation that is likely generated by a different mechanism</a:t>
            </a:r>
            <a:endParaRPr/>
          </a:p>
          <a:p>
            <a:pPr indent="-298450" lvl="0" marL="292100" rtl="0" algn="l">
              <a:lnSpc>
                <a:spcPct val="90000"/>
              </a:lnSpc>
              <a:spcBef>
                <a:spcPts val="1500"/>
              </a:spcBef>
              <a:spcAft>
                <a:spcPts val="0"/>
              </a:spcAft>
              <a:buSzPts val="1700"/>
              <a:buFont typeface="Arial"/>
              <a:buChar char="•"/>
            </a:pPr>
            <a:r>
              <a:rPr lang="en"/>
              <a:t>Finding anomalies can be useful in telecom/sp networks, cyber security, finance, industry, IOT, healthcare, autonomous driving, video surveillance, robotics.</a:t>
            </a:r>
            <a:endParaRPr/>
          </a:p>
          <a:p>
            <a:pPr indent="-298450" lvl="0" marL="292100" rtl="0" algn="l">
              <a:lnSpc>
                <a:spcPct val="90000"/>
              </a:lnSpc>
              <a:spcBef>
                <a:spcPts val="1500"/>
              </a:spcBef>
              <a:spcAft>
                <a:spcPts val="0"/>
              </a:spcAft>
              <a:buSzPts val="1700"/>
              <a:buFont typeface="Arial"/>
              <a:buChar char="•"/>
            </a:pPr>
            <a:r>
              <a:rPr lang="en"/>
              <a:t>Many other problems can be framed as anomaly detection: customer retention, targeted advertising.</a:t>
            </a:r>
            <a:endParaRPr/>
          </a:p>
          <a:p>
            <a:pPr indent="-190500" lvl="0" marL="292100" rtl="0" algn="l">
              <a:lnSpc>
                <a:spcPct val="90000"/>
              </a:lnSpc>
              <a:spcBef>
                <a:spcPts val="1500"/>
              </a:spcBef>
              <a:spcAft>
                <a:spcPts val="0"/>
              </a:spcAft>
              <a:buSzPts val="1700"/>
              <a:buFont typeface="Arial"/>
              <a:buNone/>
            </a:pPr>
            <a:r>
              <a:t/>
            </a:r>
            <a:endParaRPr/>
          </a:p>
        </p:txBody>
      </p:sp>
      <p:sp>
        <p:nvSpPr>
          <p:cNvPr id="657" name="Google Shape;657;p136"/>
          <p:cNvSpPr txBox="1"/>
          <p:nvPr>
            <p:ph idx="2" type="body"/>
          </p:nvPr>
        </p:nvSpPr>
        <p:spPr>
          <a:xfrm>
            <a:off x="428861" y="1014788"/>
            <a:ext cx="4935097" cy="437886"/>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SzPts val="1300"/>
              <a:buFont typeface="Trebuchet MS"/>
              <a:buNone/>
            </a:pPr>
            <a:r>
              <a:rPr lang="en" sz="1300"/>
              <a:t>A </a:t>
            </a:r>
            <a:r>
              <a:rPr b="1" i="1" lang="en" sz="1300"/>
              <a:t>data point </a:t>
            </a:r>
            <a:r>
              <a:rPr lang="en" sz="1300"/>
              <a:t>which differs significantly from other </a:t>
            </a:r>
            <a:r>
              <a:rPr b="1" i="1" lang="en" sz="1300"/>
              <a:t>data points</a:t>
            </a:r>
            <a:endParaRPr b="1" i="1"/>
          </a:p>
        </p:txBody>
      </p:sp>
      <p:pic>
        <p:nvPicPr>
          <p:cNvPr id="658" name="Google Shape;658;p136"/>
          <p:cNvPicPr preferRelativeResize="0"/>
          <p:nvPr/>
        </p:nvPicPr>
        <p:blipFill rotWithShape="1">
          <a:blip r:embed="rId3">
            <a:alphaModFix/>
          </a:blip>
          <a:srcRect b="0" l="0" r="0" t="0"/>
          <a:stretch/>
        </p:blipFill>
        <p:spPr>
          <a:xfrm>
            <a:off x="5174770" y="1554693"/>
            <a:ext cx="3540370" cy="22160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90"/>
          <p:cNvSpPr txBox="1"/>
          <p:nvPr>
            <p:ph type="title"/>
          </p:nvPr>
        </p:nvSpPr>
        <p:spPr>
          <a:xfrm>
            <a:off x="415290" y="614522"/>
            <a:ext cx="8313500" cy="492500"/>
          </a:xfrm>
          <a:prstGeom prst="rect">
            <a:avLst/>
          </a:prstGeom>
          <a:noFill/>
          <a:ln>
            <a:noFill/>
          </a:ln>
        </p:spPr>
        <p:txBody>
          <a:bodyPr anchorCtr="0" anchor="b" bIns="38075" lIns="76200" spcFirstLastPara="1" rIns="76200" wrap="square" tIns="38075">
            <a:noAutofit/>
          </a:bodyPr>
          <a:lstStyle/>
          <a:p>
            <a:pPr indent="0" lvl="0" marL="0" marR="0" rtl="0" algn="ctr">
              <a:lnSpc>
                <a:spcPct val="90000"/>
              </a:lnSpc>
              <a:spcBef>
                <a:spcPts val="0"/>
              </a:spcBef>
              <a:spcAft>
                <a:spcPts val="0"/>
              </a:spcAft>
              <a:buSzPts val="1200"/>
              <a:buNone/>
            </a:pPr>
            <a:r>
              <a:rPr lang="en">
                <a:solidFill>
                  <a:schemeClr val="dk2"/>
                </a:solidFill>
              </a:rPr>
              <a:t>Auto-Encoder on Time-series Data</a:t>
            </a:r>
            <a:endParaRPr/>
          </a:p>
        </p:txBody>
      </p:sp>
      <p:sp>
        <p:nvSpPr>
          <p:cNvPr id="2693" name="Google Shape;2693;p190"/>
          <p:cNvSpPr txBox="1"/>
          <p:nvPr>
            <p:ph idx="2" type="body"/>
          </p:nvPr>
        </p:nvSpPr>
        <p:spPr>
          <a:xfrm>
            <a:off x="415290" y="1049611"/>
            <a:ext cx="8313500" cy="438000"/>
          </a:xfrm>
          <a:prstGeom prst="rect">
            <a:avLst/>
          </a:prstGeom>
          <a:noFill/>
          <a:ln>
            <a:noFill/>
          </a:ln>
        </p:spPr>
        <p:txBody>
          <a:bodyPr anchorCtr="0" anchor="t" bIns="38075" lIns="76200" spcFirstLastPara="1" rIns="76200" wrap="square" tIns="38075">
            <a:noAutofit/>
          </a:bodyPr>
          <a:lstStyle/>
          <a:p>
            <a:pPr indent="-190500" lvl="0" marL="381000" marR="0" rtl="0" algn="ctr">
              <a:lnSpc>
                <a:spcPct val="90000"/>
              </a:lnSpc>
              <a:spcBef>
                <a:spcPts val="800"/>
              </a:spcBef>
              <a:spcAft>
                <a:spcPts val="0"/>
              </a:spcAft>
              <a:buClr>
                <a:schemeClr val="dk1"/>
              </a:buClr>
              <a:buSzPts val="2000"/>
              <a:buFont typeface="Trebuchet MS"/>
              <a:buNone/>
            </a:pPr>
            <a:r>
              <a:rPr lang="en">
                <a:solidFill>
                  <a:schemeClr val="dk2"/>
                </a:solidFill>
              </a:rPr>
              <a:t>Bonus</a:t>
            </a:r>
            <a:endParaRPr/>
          </a:p>
        </p:txBody>
      </p:sp>
      <p:graphicFrame>
        <p:nvGraphicFramePr>
          <p:cNvPr id="2694" name="Google Shape;2694;p190"/>
          <p:cNvGraphicFramePr/>
          <p:nvPr/>
        </p:nvGraphicFramePr>
        <p:xfrm>
          <a:off x="153172" y="1936523"/>
          <a:ext cx="3000000" cy="3000000"/>
        </p:xfrm>
        <a:graphic>
          <a:graphicData uri="http://schemas.openxmlformats.org/drawingml/2006/table">
            <a:tbl>
              <a:tblPr bandRow="1" firstRow="1">
                <a:noFill/>
                <a:tableStyleId>{AB02D5DC-E7BF-4AEC-8BF8-C62EDF3B5941}</a:tableStyleId>
              </a:tblPr>
              <a:tblGrid>
                <a:gridCol w="614575"/>
                <a:gridCol w="614575"/>
                <a:gridCol w="614575"/>
                <a:gridCol w="614575"/>
              </a:tblGrid>
              <a:tr h="243675">
                <a:tc>
                  <a:txBody>
                    <a:bodyPr/>
                    <a:lstStyle/>
                    <a:p>
                      <a:pPr indent="0" lvl="0" marL="0" marR="0" rtl="0" algn="l">
                        <a:lnSpc>
                          <a:spcPct val="100000"/>
                        </a:lnSpc>
                        <a:spcBef>
                          <a:spcPts val="0"/>
                        </a:spcBef>
                        <a:spcAft>
                          <a:spcPts val="0"/>
                        </a:spcAft>
                        <a:buNone/>
                      </a:pPr>
                      <a:r>
                        <a:rPr lang="en" sz="800" u="none" cap="none" strike="noStrike">
                          <a:solidFill>
                            <a:schemeClr val="lt2"/>
                          </a:solidFill>
                        </a:rPr>
                        <a:t>Time</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1 </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2</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3</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00:00:00</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Val_2</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Val_3</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Val_4</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Val_5</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Val_6</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00:00:02</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Val_7</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Val_8</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Val_9</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00:00:03</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Val_10</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Val_12</a:t>
                      </a:r>
                      <a:endParaRPr sz="1200"/>
                    </a:p>
                  </a:txBody>
                  <a:tcPr marT="38100" marB="38100" marR="76200" marL="76200"/>
                </a:tc>
              </a:tr>
            </a:tbl>
          </a:graphicData>
        </a:graphic>
      </p:graphicFrame>
      <p:sp>
        <p:nvSpPr>
          <p:cNvPr id="2695" name="Google Shape;2695;p190"/>
          <p:cNvSpPr txBox="1"/>
          <p:nvPr/>
        </p:nvSpPr>
        <p:spPr>
          <a:xfrm>
            <a:off x="3288364" y="3559417"/>
            <a:ext cx="323750" cy="62150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696" name="Google Shape;2696;p190"/>
          <p:cNvSpPr/>
          <p:nvPr/>
        </p:nvSpPr>
        <p:spPr>
          <a:xfrm>
            <a:off x="3288364" y="1781050"/>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697" name="Google Shape;2697;p190"/>
          <p:cNvSpPr/>
          <p:nvPr/>
        </p:nvSpPr>
        <p:spPr>
          <a:xfrm>
            <a:off x="3288364" y="2199016"/>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698" name="Google Shape;2698;p190"/>
          <p:cNvSpPr/>
          <p:nvPr/>
        </p:nvSpPr>
        <p:spPr>
          <a:xfrm>
            <a:off x="3288364" y="2616981"/>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699" name="Google Shape;2699;p190"/>
          <p:cNvSpPr/>
          <p:nvPr/>
        </p:nvSpPr>
        <p:spPr>
          <a:xfrm>
            <a:off x="3288364" y="3034947"/>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00" name="Google Shape;2700;p190"/>
          <p:cNvSpPr txBox="1"/>
          <p:nvPr/>
        </p:nvSpPr>
        <p:spPr>
          <a:xfrm>
            <a:off x="4411333" y="263399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1" name="Google Shape;2701;p190"/>
          <p:cNvSpPr txBox="1"/>
          <p:nvPr/>
        </p:nvSpPr>
        <p:spPr>
          <a:xfrm>
            <a:off x="4291332" y="263309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2" name="Google Shape;2702;p190"/>
          <p:cNvSpPr txBox="1"/>
          <p:nvPr/>
        </p:nvSpPr>
        <p:spPr>
          <a:xfrm>
            <a:off x="4521794" y="2633097"/>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3" name="Google Shape;2703;p190"/>
          <p:cNvSpPr txBox="1"/>
          <p:nvPr/>
        </p:nvSpPr>
        <p:spPr>
          <a:xfrm>
            <a:off x="4384418" y="235623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4" name="Google Shape;2704;p190"/>
          <p:cNvSpPr txBox="1"/>
          <p:nvPr/>
        </p:nvSpPr>
        <p:spPr>
          <a:xfrm>
            <a:off x="4500262" y="306256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5" name="Google Shape;2705;p190"/>
          <p:cNvSpPr txBox="1"/>
          <p:nvPr/>
        </p:nvSpPr>
        <p:spPr>
          <a:xfrm rot="-1551638">
            <a:off x="4702590" y="4091717"/>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6" name="Google Shape;2706;p190"/>
          <p:cNvSpPr txBox="1"/>
          <p:nvPr/>
        </p:nvSpPr>
        <p:spPr>
          <a:xfrm rot="-1551638">
            <a:off x="4730275" y="4143028"/>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7" name="Google Shape;2707;p190"/>
          <p:cNvSpPr txBox="1"/>
          <p:nvPr/>
        </p:nvSpPr>
        <p:spPr>
          <a:xfrm rot="-1551638">
            <a:off x="4639498" y="4040600"/>
            <a:ext cx="136411" cy="212433"/>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08" name="Google Shape;2708;p190"/>
          <p:cNvSpPr/>
          <p:nvPr/>
        </p:nvSpPr>
        <p:spPr>
          <a:xfrm>
            <a:off x="4303512" y="2311597"/>
            <a:ext cx="323750" cy="321500"/>
          </a:xfrm>
          <a:prstGeom prst="ellipse">
            <a:avLst/>
          </a:prstGeom>
          <a:solidFill>
            <a:srgbClr val="00386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09" name="Google Shape;2709;p190"/>
          <p:cNvSpPr/>
          <p:nvPr/>
        </p:nvSpPr>
        <p:spPr>
          <a:xfrm>
            <a:off x="4303512" y="2789316"/>
            <a:ext cx="323750" cy="321500"/>
          </a:xfrm>
          <a:prstGeom prst="ellipse">
            <a:avLst/>
          </a:prstGeom>
          <a:solidFill>
            <a:srgbClr val="00386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0" name="Google Shape;2710;p190"/>
          <p:cNvSpPr txBox="1"/>
          <p:nvPr/>
        </p:nvSpPr>
        <p:spPr>
          <a:xfrm>
            <a:off x="3846803" y="4156161"/>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11" name="Google Shape;2711;p190"/>
          <p:cNvSpPr txBox="1"/>
          <p:nvPr/>
        </p:nvSpPr>
        <p:spPr>
          <a:xfrm>
            <a:off x="3382086" y="3954793"/>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12" name="Google Shape;2712;p190"/>
          <p:cNvSpPr txBox="1"/>
          <p:nvPr/>
        </p:nvSpPr>
        <p:spPr>
          <a:xfrm>
            <a:off x="3543489" y="4053442"/>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13" name="Google Shape;2713;p190"/>
          <p:cNvSpPr txBox="1"/>
          <p:nvPr/>
        </p:nvSpPr>
        <p:spPr>
          <a:xfrm>
            <a:off x="4084638" y="3766328"/>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14" name="Google Shape;2714;p190"/>
          <p:cNvSpPr/>
          <p:nvPr/>
        </p:nvSpPr>
        <p:spPr>
          <a:xfrm>
            <a:off x="3415364" y="1908050"/>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5" name="Google Shape;2715;p190"/>
          <p:cNvSpPr/>
          <p:nvPr/>
        </p:nvSpPr>
        <p:spPr>
          <a:xfrm>
            <a:off x="3415364" y="2326016"/>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6" name="Google Shape;2716;p190"/>
          <p:cNvSpPr/>
          <p:nvPr/>
        </p:nvSpPr>
        <p:spPr>
          <a:xfrm>
            <a:off x="3415364" y="2743981"/>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7" name="Google Shape;2717;p190"/>
          <p:cNvSpPr/>
          <p:nvPr/>
        </p:nvSpPr>
        <p:spPr>
          <a:xfrm>
            <a:off x="3415364" y="3161947"/>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8" name="Google Shape;2718;p190"/>
          <p:cNvSpPr/>
          <p:nvPr/>
        </p:nvSpPr>
        <p:spPr>
          <a:xfrm>
            <a:off x="3542364" y="2035050"/>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19" name="Google Shape;2719;p190"/>
          <p:cNvSpPr/>
          <p:nvPr/>
        </p:nvSpPr>
        <p:spPr>
          <a:xfrm>
            <a:off x="3542364" y="2453016"/>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0" name="Google Shape;2720;p190"/>
          <p:cNvSpPr/>
          <p:nvPr/>
        </p:nvSpPr>
        <p:spPr>
          <a:xfrm>
            <a:off x="3542364" y="2870981"/>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1" name="Google Shape;2721;p190"/>
          <p:cNvSpPr/>
          <p:nvPr/>
        </p:nvSpPr>
        <p:spPr>
          <a:xfrm>
            <a:off x="3542364" y="3288947"/>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2" name="Google Shape;2722;p190"/>
          <p:cNvSpPr/>
          <p:nvPr/>
        </p:nvSpPr>
        <p:spPr>
          <a:xfrm>
            <a:off x="4430512" y="2438597"/>
            <a:ext cx="323750" cy="321500"/>
          </a:xfrm>
          <a:prstGeom prst="ellipse">
            <a:avLst/>
          </a:prstGeom>
          <a:solidFill>
            <a:schemeClr val="accent1"/>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3" name="Google Shape;2723;p190"/>
          <p:cNvSpPr/>
          <p:nvPr/>
        </p:nvSpPr>
        <p:spPr>
          <a:xfrm>
            <a:off x="4430512" y="2916316"/>
            <a:ext cx="323750" cy="321500"/>
          </a:xfrm>
          <a:prstGeom prst="ellipse">
            <a:avLst/>
          </a:prstGeom>
          <a:solidFill>
            <a:schemeClr val="accent1"/>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4" name="Google Shape;2724;p190"/>
          <p:cNvSpPr/>
          <p:nvPr/>
        </p:nvSpPr>
        <p:spPr>
          <a:xfrm>
            <a:off x="4557512" y="2565597"/>
            <a:ext cx="323750" cy="321500"/>
          </a:xfrm>
          <a:prstGeom prst="ellipse">
            <a:avLst/>
          </a:prstGeom>
          <a:solidFill>
            <a:srgbClr val="81C9F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5" name="Google Shape;2725;p190"/>
          <p:cNvSpPr/>
          <p:nvPr/>
        </p:nvSpPr>
        <p:spPr>
          <a:xfrm>
            <a:off x="4557512" y="3043316"/>
            <a:ext cx="323750" cy="321500"/>
          </a:xfrm>
          <a:prstGeom prst="ellipse">
            <a:avLst/>
          </a:prstGeom>
          <a:solidFill>
            <a:srgbClr val="81C9F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6" name="Google Shape;2726;p190"/>
          <p:cNvSpPr txBox="1"/>
          <p:nvPr/>
        </p:nvSpPr>
        <p:spPr>
          <a:xfrm>
            <a:off x="5494893" y="3554140"/>
            <a:ext cx="323750" cy="62150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27" name="Google Shape;2727;p190"/>
          <p:cNvSpPr/>
          <p:nvPr/>
        </p:nvSpPr>
        <p:spPr>
          <a:xfrm>
            <a:off x="5494893" y="1775773"/>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8" name="Google Shape;2728;p190"/>
          <p:cNvSpPr/>
          <p:nvPr/>
        </p:nvSpPr>
        <p:spPr>
          <a:xfrm>
            <a:off x="5494893" y="2193739"/>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29" name="Google Shape;2729;p190"/>
          <p:cNvSpPr/>
          <p:nvPr/>
        </p:nvSpPr>
        <p:spPr>
          <a:xfrm>
            <a:off x="5494893" y="2611704"/>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0" name="Google Shape;2730;p190"/>
          <p:cNvSpPr/>
          <p:nvPr/>
        </p:nvSpPr>
        <p:spPr>
          <a:xfrm>
            <a:off x="5494893" y="3029670"/>
            <a:ext cx="323750" cy="321500"/>
          </a:xfrm>
          <a:prstGeom prst="ellipse">
            <a:avLst/>
          </a:prstGeom>
          <a:solidFill>
            <a:srgbClr val="588A00"/>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1" name="Google Shape;2731;p190"/>
          <p:cNvSpPr txBox="1"/>
          <p:nvPr/>
        </p:nvSpPr>
        <p:spPr>
          <a:xfrm>
            <a:off x="5588614" y="3949516"/>
            <a:ext cx="137250" cy="2122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p:txBody>
      </p:sp>
      <p:sp>
        <p:nvSpPr>
          <p:cNvPr id="2732" name="Google Shape;2732;p190"/>
          <p:cNvSpPr/>
          <p:nvPr/>
        </p:nvSpPr>
        <p:spPr>
          <a:xfrm>
            <a:off x="5621893" y="1902773"/>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3" name="Google Shape;2733;p190"/>
          <p:cNvSpPr/>
          <p:nvPr/>
        </p:nvSpPr>
        <p:spPr>
          <a:xfrm>
            <a:off x="5621893" y="2320739"/>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4" name="Google Shape;2734;p190"/>
          <p:cNvSpPr/>
          <p:nvPr/>
        </p:nvSpPr>
        <p:spPr>
          <a:xfrm>
            <a:off x="5621893" y="2738704"/>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5" name="Google Shape;2735;p190"/>
          <p:cNvSpPr/>
          <p:nvPr/>
        </p:nvSpPr>
        <p:spPr>
          <a:xfrm>
            <a:off x="5621893" y="3156670"/>
            <a:ext cx="323750" cy="321500"/>
          </a:xfrm>
          <a:prstGeom prst="ellipse">
            <a:avLst/>
          </a:prstGeom>
          <a:solidFill>
            <a:schemeClr val="lt2"/>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6" name="Google Shape;2736;p190"/>
          <p:cNvSpPr/>
          <p:nvPr/>
        </p:nvSpPr>
        <p:spPr>
          <a:xfrm>
            <a:off x="5748893" y="2029773"/>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7" name="Google Shape;2737;p190"/>
          <p:cNvSpPr/>
          <p:nvPr/>
        </p:nvSpPr>
        <p:spPr>
          <a:xfrm>
            <a:off x="5748893" y="2447739"/>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8" name="Google Shape;2738;p190"/>
          <p:cNvSpPr/>
          <p:nvPr/>
        </p:nvSpPr>
        <p:spPr>
          <a:xfrm>
            <a:off x="5748893" y="2865704"/>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39" name="Google Shape;2739;p190"/>
          <p:cNvSpPr/>
          <p:nvPr/>
        </p:nvSpPr>
        <p:spPr>
          <a:xfrm>
            <a:off x="5748893" y="3283670"/>
            <a:ext cx="323750" cy="321500"/>
          </a:xfrm>
          <a:prstGeom prst="ellipse">
            <a:avLst/>
          </a:prstGeom>
          <a:solidFill>
            <a:srgbClr val="E6FFBE"/>
          </a:solidFill>
          <a:ln cap="flat" cmpd="sng" w="9525">
            <a:solidFill>
              <a:srgbClr val="595959"/>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740" name="Google Shape;2740;p190"/>
          <p:cNvSpPr/>
          <p:nvPr/>
        </p:nvSpPr>
        <p:spPr>
          <a:xfrm rot="-5400000">
            <a:off x="1010769" y="2984584"/>
            <a:ext cx="154083" cy="339047"/>
          </a:xfrm>
          <a:prstGeom prst="leftBrace">
            <a:avLst>
              <a:gd fmla="val 8333" name="adj1"/>
              <a:gd fmla="val 50000" name="adj2"/>
            </a:avLst>
          </a:prstGeom>
          <a:noFill/>
          <a:ln cap="flat" cmpd="sng" w="9525">
            <a:solidFill>
              <a:srgbClr val="588A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741" name="Google Shape;2741;p190"/>
          <p:cNvSpPr/>
          <p:nvPr/>
        </p:nvSpPr>
        <p:spPr>
          <a:xfrm rot="-5400000">
            <a:off x="1625522" y="2979173"/>
            <a:ext cx="154083" cy="339047"/>
          </a:xfrm>
          <a:prstGeom prst="leftBrace">
            <a:avLst>
              <a:gd fmla="val 8333" name="adj1"/>
              <a:gd fmla="val 50000" name="adj2"/>
            </a:avLst>
          </a:prstGeom>
          <a:no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742" name="Google Shape;2742;p190"/>
          <p:cNvSpPr/>
          <p:nvPr/>
        </p:nvSpPr>
        <p:spPr>
          <a:xfrm rot="-5400000">
            <a:off x="2220300" y="2979173"/>
            <a:ext cx="154083" cy="339047"/>
          </a:xfrm>
          <a:prstGeom prst="leftBrace">
            <a:avLst>
              <a:gd fmla="val 8333" name="adj1"/>
              <a:gd fmla="val 50000" name="adj2"/>
            </a:avLst>
          </a:prstGeom>
          <a:noFill/>
          <a:ln cap="flat" cmpd="sng" w="9525">
            <a:solidFill>
              <a:srgbClr val="CFFF7D"/>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743" name="Google Shape;2743;p190"/>
          <p:cNvSpPr/>
          <p:nvPr/>
        </p:nvSpPr>
        <p:spPr>
          <a:xfrm>
            <a:off x="3066147" y="1936523"/>
            <a:ext cx="115861" cy="1250681"/>
          </a:xfrm>
          <a:prstGeom prst="leftBrace">
            <a:avLst>
              <a:gd fmla="val 8333" name="adj1"/>
              <a:gd fmla="val 50000" name="adj2"/>
            </a:avLst>
          </a:prstGeom>
          <a:noFill/>
          <a:ln cap="flat" cmpd="sng" w="9525">
            <a:solidFill>
              <a:srgbClr val="588A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cxnSp>
        <p:nvCxnSpPr>
          <p:cNvPr id="2744" name="Google Shape;2744;p190"/>
          <p:cNvCxnSpPr>
            <a:stCxn id="2740" idx="1"/>
            <a:endCxn id="2743" idx="1"/>
          </p:cNvCxnSpPr>
          <p:nvPr/>
        </p:nvCxnSpPr>
        <p:spPr>
          <a:xfrm rot="-5400000">
            <a:off x="1742261" y="1907399"/>
            <a:ext cx="669300" cy="1978200"/>
          </a:xfrm>
          <a:prstGeom prst="bentConnector4">
            <a:avLst>
              <a:gd fmla="val -28465" name="adj1"/>
              <a:gd fmla="val 79710" name="adj2"/>
            </a:avLst>
          </a:prstGeom>
          <a:noFill/>
          <a:ln cap="flat" cmpd="sng" w="9525">
            <a:solidFill>
              <a:srgbClr val="588A00"/>
            </a:solidFill>
            <a:prstDash val="solid"/>
            <a:round/>
            <a:headEnd len="sm" w="sm" type="none"/>
            <a:tailEnd len="sm" w="sm" type="none"/>
          </a:ln>
        </p:spPr>
      </p:cxnSp>
      <p:sp>
        <p:nvSpPr>
          <p:cNvPr id="2745" name="Google Shape;2745;p190"/>
          <p:cNvSpPr/>
          <p:nvPr/>
        </p:nvSpPr>
        <p:spPr>
          <a:xfrm>
            <a:off x="3170040" y="2029773"/>
            <a:ext cx="198717" cy="1318675"/>
          </a:xfrm>
          <a:prstGeom prst="leftBrace">
            <a:avLst>
              <a:gd fmla="val 8333" name="adj1"/>
              <a:gd fmla="val 50000" name="adj2"/>
            </a:avLst>
          </a:prstGeom>
          <a:no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cxnSp>
        <p:nvCxnSpPr>
          <p:cNvPr id="2746" name="Google Shape;2746;p190"/>
          <p:cNvCxnSpPr>
            <a:stCxn id="2741" idx="1"/>
            <a:endCxn id="2745" idx="1"/>
          </p:cNvCxnSpPr>
          <p:nvPr/>
        </p:nvCxnSpPr>
        <p:spPr>
          <a:xfrm rot="-5400000">
            <a:off x="2168013" y="2223588"/>
            <a:ext cx="536700" cy="1467600"/>
          </a:xfrm>
          <a:prstGeom prst="bentConnector4">
            <a:avLst>
              <a:gd fmla="val -35492" name="adj1"/>
              <a:gd fmla="val 71804" name="adj2"/>
            </a:avLst>
          </a:prstGeom>
          <a:noFill/>
          <a:ln cap="flat" cmpd="sng" w="9525">
            <a:solidFill>
              <a:schemeClr val="lt2"/>
            </a:solidFill>
            <a:prstDash val="solid"/>
            <a:round/>
            <a:headEnd len="sm" w="sm" type="none"/>
            <a:tailEnd len="sm" w="sm" type="none"/>
          </a:ln>
        </p:spPr>
      </p:cxnSp>
      <p:sp>
        <p:nvSpPr>
          <p:cNvPr id="2747" name="Google Shape;2747;p190"/>
          <p:cNvSpPr/>
          <p:nvPr/>
        </p:nvSpPr>
        <p:spPr>
          <a:xfrm>
            <a:off x="3354788" y="2193739"/>
            <a:ext cx="169524" cy="1188954"/>
          </a:xfrm>
          <a:prstGeom prst="leftBrace">
            <a:avLst>
              <a:gd fmla="val 8333" name="adj1"/>
              <a:gd fmla="val 50000" name="adj2"/>
            </a:avLst>
          </a:prstGeom>
          <a:noFill/>
          <a:ln cap="flat" cmpd="sng" w="9525">
            <a:solidFill>
              <a:srgbClr val="CFFF7D"/>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cxnSp>
        <p:nvCxnSpPr>
          <p:cNvPr id="2748" name="Google Shape;2748;p190"/>
          <p:cNvCxnSpPr>
            <a:stCxn id="2742" idx="1"/>
            <a:endCxn id="2747" idx="1"/>
          </p:cNvCxnSpPr>
          <p:nvPr/>
        </p:nvCxnSpPr>
        <p:spPr>
          <a:xfrm rot="-5400000">
            <a:off x="2607392" y="2478288"/>
            <a:ext cx="437400" cy="1057500"/>
          </a:xfrm>
          <a:prstGeom prst="bentConnector4">
            <a:avLst>
              <a:gd fmla="val -43543" name="adj1"/>
              <a:gd fmla="val 53640" name="adj2"/>
            </a:avLst>
          </a:prstGeom>
          <a:noFill/>
          <a:ln cap="flat" cmpd="sng" w="9525">
            <a:solidFill>
              <a:srgbClr val="CFFF7D"/>
            </a:solidFill>
            <a:prstDash val="solid"/>
            <a:round/>
            <a:headEnd len="sm" w="sm" type="none"/>
            <a:tailEnd len="sm" w="sm" type="none"/>
          </a:ln>
        </p:spPr>
      </p:cxnSp>
      <p:cxnSp>
        <p:nvCxnSpPr>
          <p:cNvPr id="2749" name="Google Shape;2749;p190"/>
          <p:cNvCxnSpPr/>
          <p:nvPr/>
        </p:nvCxnSpPr>
        <p:spPr>
          <a:xfrm>
            <a:off x="3990584" y="2642239"/>
            <a:ext cx="212250" cy="251499"/>
          </a:xfrm>
          <a:prstGeom prst="straightConnector1">
            <a:avLst/>
          </a:prstGeom>
          <a:noFill/>
          <a:ln cap="flat" cmpd="sng" w="9525">
            <a:solidFill>
              <a:srgbClr val="006EC4"/>
            </a:solidFill>
            <a:prstDash val="solid"/>
            <a:round/>
            <a:headEnd len="sm" w="sm" type="none"/>
            <a:tailEnd len="med" w="med" type="triangle"/>
          </a:ln>
        </p:spPr>
      </p:cxnSp>
      <p:cxnSp>
        <p:nvCxnSpPr>
          <p:cNvPr id="2750" name="Google Shape;2750;p190"/>
          <p:cNvCxnSpPr/>
          <p:nvPr/>
        </p:nvCxnSpPr>
        <p:spPr>
          <a:xfrm flipH="1" rot="10800000">
            <a:off x="3973936" y="2633097"/>
            <a:ext cx="228898" cy="228898"/>
          </a:xfrm>
          <a:prstGeom prst="straightConnector1">
            <a:avLst/>
          </a:prstGeom>
          <a:noFill/>
          <a:ln cap="flat" cmpd="sng" w="9525">
            <a:solidFill>
              <a:srgbClr val="006EC4"/>
            </a:solidFill>
            <a:prstDash val="solid"/>
            <a:round/>
            <a:headEnd len="sm" w="sm" type="none"/>
            <a:tailEnd len="med" w="med" type="triangle"/>
          </a:ln>
        </p:spPr>
      </p:cxnSp>
      <p:cxnSp>
        <p:nvCxnSpPr>
          <p:cNvPr id="2751" name="Google Shape;2751;p190"/>
          <p:cNvCxnSpPr/>
          <p:nvPr/>
        </p:nvCxnSpPr>
        <p:spPr>
          <a:xfrm>
            <a:off x="5091340" y="2652949"/>
            <a:ext cx="212250" cy="251499"/>
          </a:xfrm>
          <a:prstGeom prst="straightConnector1">
            <a:avLst/>
          </a:prstGeom>
          <a:noFill/>
          <a:ln cap="flat" cmpd="sng" w="9525">
            <a:solidFill>
              <a:schemeClr val="lt2"/>
            </a:solidFill>
            <a:prstDash val="solid"/>
            <a:round/>
            <a:headEnd len="sm" w="sm" type="none"/>
            <a:tailEnd len="med" w="med" type="triangle"/>
          </a:ln>
        </p:spPr>
      </p:cxnSp>
      <p:cxnSp>
        <p:nvCxnSpPr>
          <p:cNvPr id="2752" name="Google Shape;2752;p190"/>
          <p:cNvCxnSpPr/>
          <p:nvPr/>
        </p:nvCxnSpPr>
        <p:spPr>
          <a:xfrm flipH="1" rot="10800000">
            <a:off x="5074692" y="2643807"/>
            <a:ext cx="228898" cy="228898"/>
          </a:xfrm>
          <a:prstGeom prst="straightConnector1">
            <a:avLst/>
          </a:prstGeom>
          <a:noFill/>
          <a:ln cap="flat" cmpd="sng" w="9525">
            <a:solidFill>
              <a:schemeClr val="lt2"/>
            </a:solidFill>
            <a:prstDash val="solid"/>
            <a:round/>
            <a:headEnd len="sm" w="sm" type="none"/>
            <a:tailEnd len="med" w="med" type="triangle"/>
          </a:ln>
        </p:spPr>
      </p:cxnSp>
      <p:graphicFrame>
        <p:nvGraphicFramePr>
          <p:cNvPr id="2753" name="Google Shape;2753;p190"/>
          <p:cNvGraphicFramePr/>
          <p:nvPr/>
        </p:nvGraphicFramePr>
        <p:xfrm>
          <a:off x="6444528" y="1989132"/>
          <a:ext cx="3000000" cy="3000000"/>
        </p:xfrm>
        <a:graphic>
          <a:graphicData uri="http://schemas.openxmlformats.org/drawingml/2006/table">
            <a:tbl>
              <a:tblPr bandRow="1" firstRow="1">
                <a:noFill/>
                <a:tableStyleId>{AB02D5DC-E7BF-4AEC-8BF8-C62EDF3B5941}</a:tableStyleId>
              </a:tblPr>
              <a:tblGrid>
                <a:gridCol w="636575"/>
                <a:gridCol w="636575"/>
                <a:gridCol w="636575"/>
                <a:gridCol w="636575"/>
              </a:tblGrid>
              <a:tr h="243675">
                <a:tc>
                  <a:txBody>
                    <a:bodyPr/>
                    <a:lstStyle/>
                    <a:p>
                      <a:pPr indent="0" lvl="0" marL="0" marR="0" rtl="0" algn="l">
                        <a:lnSpc>
                          <a:spcPct val="100000"/>
                        </a:lnSpc>
                        <a:spcBef>
                          <a:spcPts val="0"/>
                        </a:spcBef>
                        <a:spcAft>
                          <a:spcPts val="0"/>
                        </a:spcAft>
                        <a:buNone/>
                      </a:pPr>
                      <a:r>
                        <a:rPr lang="en" sz="800" u="none" cap="none" strike="noStrike">
                          <a:solidFill>
                            <a:schemeClr val="lt2"/>
                          </a:solidFill>
                        </a:rPr>
                        <a:t>Time</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1 </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2</a:t>
                      </a:r>
                      <a:endParaRPr sz="1200"/>
                    </a:p>
                  </a:txBody>
                  <a:tcPr marT="38100" marB="38100" marR="76200" marL="76200"/>
                </a:tc>
                <a:tc>
                  <a:txBody>
                    <a:bodyPr/>
                    <a:lstStyle/>
                    <a:p>
                      <a:pPr indent="0" lvl="0" marL="0" marR="0" rtl="0" algn="l">
                        <a:lnSpc>
                          <a:spcPct val="100000"/>
                        </a:lnSpc>
                        <a:spcBef>
                          <a:spcPts val="0"/>
                        </a:spcBef>
                        <a:spcAft>
                          <a:spcPts val="0"/>
                        </a:spcAft>
                        <a:buNone/>
                      </a:pPr>
                      <a:r>
                        <a:rPr lang="en" sz="800" u="none" cap="none" strike="noStrike">
                          <a:solidFill>
                            <a:schemeClr val="lt2"/>
                          </a:solidFill>
                        </a:rPr>
                        <a:t>Feature 3</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00:00:00</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Val_1_1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Val_2_2</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Val_3_3</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Val_4_4</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Val_5_5</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Val_6_6</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00:00:02</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Val_7_7</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Val_8_8</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Val_9_9</a:t>
                      </a:r>
                      <a:endParaRPr sz="1200"/>
                    </a:p>
                  </a:txBody>
                  <a:tcPr marT="38100" marB="38100" marR="76200" marL="76200"/>
                </a:tc>
              </a:tr>
              <a:tr h="210875">
                <a:tc>
                  <a:txBody>
                    <a:bodyPr/>
                    <a:lstStyle/>
                    <a:p>
                      <a:pPr indent="0" lvl="0" marL="0" marR="0" rtl="0" algn="l">
                        <a:lnSpc>
                          <a:spcPct val="100000"/>
                        </a:lnSpc>
                        <a:spcBef>
                          <a:spcPts val="0"/>
                        </a:spcBef>
                        <a:spcAft>
                          <a:spcPts val="0"/>
                        </a:spcAft>
                        <a:buNone/>
                      </a:pPr>
                      <a:r>
                        <a:rPr lang="en" sz="800" u="none" cap="none" strike="noStrike">
                          <a:solidFill>
                            <a:schemeClr val="dk2"/>
                          </a:solidFill>
                        </a:rPr>
                        <a:t>00:00:03</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Val_10_10</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Val_11_11</a:t>
                      </a:r>
                      <a:endParaRPr sz="1200"/>
                    </a:p>
                  </a:txBody>
                  <a:tcPr marT="38100" marB="38100" marR="76200" marL="76200"/>
                </a:tc>
                <a:tc>
                  <a:txBody>
                    <a:bodyPr/>
                    <a:lstStyle/>
                    <a:p>
                      <a:pPr indent="0" lvl="0" marL="0" marR="0" rtl="0" algn="ctr">
                        <a:lnSpc>
                          <a:spcPct val="100000"/>
                        </a:lnSpc>
                        <a:spcBef>
                          <a:spcPts val="0"/>
                        </a:spcBef>
                        <a:spcAft>
                          <a:spcPts val="0"/>
                        </a:spcAft>
                        <a:buNone/>
                      </a:pPr>
                      <a:r>
                        <a:rPr i="1" lang="en" sz="800" u="none" cap="none" strike="noStrike">
                          <a:solidFill>
                            <a:schemeClr val="dk2"/>
                          </a:solidFill>
                        </a:rPr>
                        <a:t>Val_12_12</a:t>
                      </a:r>
                      <a:endParaRPr sz="1200"/>
                    </a:p>
                  </a:txBody>
                  <a:tcPr marT="38100" marB="38100" marR="76200" marL="76200"/>
                </a:tc>
              </a:tr>
            </a:tbl>
          </a:graphicData>
        </a:graphic>
      </p:graphicFrame>
      <p:sp>
        <p:nvSpPr>
          <p:cNvPr id="2754" name="Google Shape;2754;p190"/>
          <p:cNvSpPr/>
          <p:nvPr/>
        </p:nvSpPr>
        <p:spPr>
          <a:xfrm>
            <a:off x="6169650" y="1775773"/>
            <a:ext cx="172779" cy="1836070"/>
          </a:xfrm>
          <a:prstGeom prst="rightBrace">
            <a:avLst>
              <a:gd fmla="val 8333" name="adj1"/>
              <a:gd fmla="val 50000" name="adj2"/>
            </a:avLst>
          </a:prstGeom>
          <a:noFill/>
          <a:ln cap="flat" cmpd="sng" w="9525">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pic>
        <p:nvPicPr>
          <p:cNvPr id="2755" name="Google Shape;2755;p190"/>
          <p:cNvPicPr preferRelativeResize="0"/>
          <p:nvPr/>
        </p:nvPicPr>
        <p:blipFill rotWithShape="1">
          <a:blip r:embed="rId3">
            <a:alphaModFix/>
          </a:blip>
          <a:srcRect b="0" l="0" r="0" t="0"/>
          <a:stretch/>
        </p:blipFill>
        <p:spPr>
          <a:xfrm>
            <a:off x="3299129" y="4032330"/>
            <a:ext cx="1516268" cy="1007674"/>
          </a:xfrm>
          <a:prstGeom prst="rect">
            <a:avLst/>
          </a:prstGeom>
          <a:noFill/>
          <a:ln cap="flat" cmpd="sng" w="9525">
            <a:solidFill>
              <a:schemeClr val="dk1"/>
            </a:solidFill>
            <a:prstDash val="solid"/>
            <a:round/>
            <a:headEnd len="sm" w="sm" type="none"/>
            <a:tailEnd len="sm" w="sm" type="none"/>
          </a:ln>
        </p:spPr>
      </p:pic>
      <p:pic>
        <p:nvPicPr>
          <p:cNvPr id="2756" name="Google Shape;2756;p190"/>
          <p:cNvPicPr preferRelativeResize="0"/>
          <p:nvPr/>
        </p:nvPicPr>
        <p:blipFill rotWithShape="1">
          <a:blip r:embed="rId4">
            <a:alphaModFix/>
          </a:blip>
          <a:srcRect b="0" l="0" r="0" t="0"/>
          <a:stretch/>
        </p:blipFill>
        <p:spPr>
          <a:xfrm>
            <a:off x="4853526" y="4033589"/>
            <a:ext cx="1488903" cy="1006415"/>
          </a:xfrm>
          <a:prstGeom prst="rect">
            <a:avLst/>
          </a:prstGeom>
          <a:noFill/>
          <a:ln cap="flat" cmpd="sng" w="9525">
            <a:solidFill>
              <a:schemeClr val="dk1"/>
            </a:solidFill>
            <a:prstDash val="solid"/>
            <a:round/>
            <a:headEnd len="sm" w="sm" type="none"/>
            <a:tailEnd len="sm" w="sm" type="none"/>
          </a:ln>
        </p:spPr>
      </p:pic>
      <p:sp>
        <p:nvSpPr>
          <p:cNvPr id="2757" name="Google Shape;2757;p190"/>
          <p:cNvSpPr/>
          <p:nvPr/>
        </p:nvSpPr>
        <p:spPr>
          <a:xfrm>
            <a:off x="3288364" y="3687813"/>
            <a:ext cx="3054065" cy="281956"/>
          </a:xfrm>
          <a:prstGeom prst="rect">
            <a:avLst/>
          </a:prstGeom>
          <a:solidFill>
            <a:schemeClr val="lt2"/>
          </a:solidFill>
          <a:ln>
            <a:noFill/>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chemeClr val="dk2"/>
                </a:solidFill>
                <a:latin typeface="Calibri"/>
                <a:ea typeface="Calibri"/>
                <a:cs typeface="Calibri"/>
                <a:sym typeface="Calibri"/>
              </a:rPr>
              <a:t>Reconstruction Error – Training Performance</a:t>
            </a:r>
            <a:endParaRPr b="0" i="0" sz="1000" u="none" cap="none" strike="noStrike">
              <a:solidFill>
                <a:schemeClr val="dk2"/>
              </a:solidFill>
              <a:latin typeface="Calibri"/>
              <a:ea typeface="Calibri"/>
              <a:cs typeface="Calibri"/>
              <a:sym typeface="Calibri"/>
            </a:endParaRPr>
          </a:p>
        </p:txBody>
      </p:sp>
      <p:sp>
        <p:nvSpPr>
          <p:cNvPr id="2758" name="Google Shape;2758;p190"/>
          <p:cNvSpPr txBox="1"/>
          <p:nvPr/>
        </p:nvSpPr>
        <p:spPr>
          <a:xfrm>
            <a:off x="1215988" y="1667828"/>
            <a:ext cx="796325"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x N</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191"/>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b="0" lang="en"/>
              <a:t>LAB 2 HANDS-ON</a:t>
            </a:r>
            <a:endParaRPr/>
          </a:p>
        </p:txBody>
      </p:sp>
      <p:pic>
        <p:nvPicPr>
          <p:cNvPr id="2764" name="Google Shape;2764;p191"/>
          <p:cNvPicPr preferRelativeResize="0"/>
          <p:nvPr/>
        </p:nvPicPr>
        <p:blipFill rotWithShape="1">
          <a:blip r:embed="rId3">
            <a:alphaModFix/>
          </a:blip>
          <a:srcRect b="0" l="0" r="0" t="0"/>
          <a:stretch/>
        </p:blipFill>
        <p:spPr>
          <a:xfrm>
            <a:off x="1372763" y="1043464"/>
            <a:ext cx="6228337" cy="397502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192"/>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b="0" lang="en"/>
              <a:t>Choose one</a:t>
            </a:r>
            <a:endParaRPr/>
          </a:p>
        </p:txBody>
      </p:sp>
      <p:pic>
        <p:nvPicPr>
          <p:cNvPr id="2770" name="Google Shape;2770;p192"/>
          <p:cNvPicPr preferRelativeResize="0"/>
          <p:nvPr/>
        </p:nvPicPr>
        <p:blipFill rotWithShape="1">
          <a:blip r:embed="rId3">
            <a:alphaModFix/>
          </a:blip>
          <a:srcRect b="0" l="0" r="0" t="0"/>
          <a:stretch/>
        </p:blipFill>
        <p:spPr>
          <a:xfrm>
            <a:off x="0" y="1501092"/>
            <a:ext cx="9144000" cy="214131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93"/>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RECAP OF GANs</a:t>
            </a:r>
            <a:endParaRPr/>
          </a:p>
        </p:txBody>
      </p:sp>
      <p:sp>
        <p:nvSpPr>
          <p:cNvPr id="2776" name="Google Shape;2776;p193"/>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None/>
            </a:pPr>
            <a:r>
              <a:rPr lang="en" sz="2000">
                <a:solidFill>
                  <a:schemeClr val="lt2"/>
                </a:solidFill>
                <a:latin typeface="Inter"/>
                <a:ea typeface="Inter"/>
                <a:cs typeface="Inter"/>
                <a:sym typeface="Inter"/>
              </a:rPr>
              <a:t>Problem of  Vanishing Gradients</a:t>
            </a:r>
            <a:endParaRPr/>
          </a:p>
        </p:txBody>
      </p:sp>
      <p:pic>
        <p:nvPicPr>
          <p:cNvPr descr="Image for post" id="2777" name="Google Shape;2777;p193"/>
          <p:cNvPicPr preferRelativeResize="0"/>
          <p:nvPr/>
        </p:nvPicPr>
        <p:blipFill rotWithShape="1">
          <a:blip r:embed="rId3">
            <a:alphaModFix/>
          </a:blip>
          <a:srcRect b="0" l="0" r="0" t="0"/>
          <a:stretch/>
        </p:blipFill>
        <p:spPr>
          <a:xfrm>
            <a:off x="3384785" y="1480893"/>
            <a:ext cx="5431124" cy="1943073"/>
          </a:xfrm>
          <a:prstGeom prst="rect">
            <a:avLst/>
          </a:prstGeom>
          <a:noFill/>
          <a:ln>
            <a:noFill/>
          </a:ln>
        </p:spPr>
      </p:pic>
      <p:pic>
        <p:nvPicPr>
          <p:cNvPr id="2778" name="Google Shape;2778;p193"/>
          <p:cNvPicPr preferRelativeResize="0"/>
          <p:nvPr/>
        </p:nvPicPr>
        <p:blipFill rotWithShape="1">
          <a:blip r:embed="rId4">
            <a:alphaModFix/>
          </a:blip>
          <a:srcRect b="0" l="0" r="0" t="0"/>
          <a:stretch/>
        </p:blipFill>
        <p:spPr>
          <a:xfrm>
            <a:off x="36079" y="1544549"/>
            <a:ext cx="3387452" cy="1879417"/>
          </a:xfrm>
          <a:prstGeom prst="rect">
            <a:avLst/>
          </a:prstGeom>
          <a:noFill/>
          <a:ln>
            <a:noFill/>
          </a:ln>
        </p:spPr>
      </p:pic>
      <p:sp>
        <p:nvSpPr>
          <p:cNvPr id="2779" name="Google Shape;2779;p193"/>
          <p:cNvSpPr txBox="1"/>
          <p:nvPr/>
        </p:nvSpPr>
        <p:spPr>
          <a:xfrm>
            <a:off x="512306" y="3363749"/>
            <a:ext cx="2604576" cy="615553"/>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Inter"/>
                <a:ea typeface="Inter"/>
                <a:cs typeface="Inter"/>
                <a:sym typeface="Inter"/>
              </a:rPr>
              <a:t>As hidden layers increase the partial derivative terms starts becoming smaller and smaller.</a:t>
            </a:r>
            <a:endParaRPr b="0" i="0" sz="1200" u="none" cap="none" strike="noStrike">
              <a:solidFill>
                <a:srgbClr val="000000"/>
              </a:solidFill>
              <a:latin typeface="Arial"/>
              <a:ea typeface="Arial"/>
              <a:cs typeface="Arial"/>
              <a:sym typeface="Arial"/>
            </a:endParaRPr>
          </a:p>
        </p:txBody>
      </p:sp>
      <p:sp>
        <p:nvSpPr>
          <p:cNvPr id="2780" name="Google Shape;2780;p193"/>
          <p:cNvSpPr txBox="1"/>
          <p:nvPr/>
        </p:nvSpPr>
        <p:spPr>
          <a:xfrm>
            <a:off x="4511813" y="3363749"/>
            <a:ext cx="4572000"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Inter"/>
                <a:ea typeface="Inter"/>
                <a:cs typeface="Inter"/>
                <a:sym typeface="Inter"/>
              </a:rPr>
              <a:t>The discriminator doesn't provide enough information for the generator to make progress.</a:t>
            </a:r>
            <a:endParaRPr sz="1200"/>
          </a:p>
        </p:txBody>
      </p:sp>
      <p:sp>
        <p:nvSpPr>
          <p:cNvPr id="2781" name="Google Shape;2781;p193"/>
          <p:cNvSpPr txBox="1"/>
          <p:nvPr/>
        </p:nvSpPr>
        <p:spPr>
          <a:xfrm>
            <a:off x="5626522" y="3871393"/>
            <a:ext cx="2499071" cy="436017"/>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FF0000"/>
                </a:solidFill>
                <a:latin typeface="Arial"/>
                <a:ea typeface="Arial"/>
                <a:cs typeface="Arial"/>
                <a:sym typeface="Arial"/>
              </a:rPr>
              <a:t> Weak Classifier</a:t>
            </a:r>
            <a:endParaRPr sz="1200"/>
          </a:p>
          <a:p>
            <a:pPr indent="0" lvl="0" marL="0" marR="0" rtl="0" algn="ctr">
              <a:lnSpc>
                <a:spcPct val="100000"/>
              </a:lnSpc>
              <a:spcBef>
                <a:spcPts val="0"/>
              </a:spcBef>
              <a:spcAft>
                <a:spcPts val="0"/>
              </a:spcAft>
              <a:buNone/>
            </a:pPr>
            <a:r>
              <a:rPr b="0" i="0" lang="en" sz="1200" u="none" cap="none" strike="noStrike">
                <a:solidFill>
                  <a:srgbClr val="FF0000"/>
                </a:solidFill>
                <a:latin typeface="Arial"/>
                <a:ea typeface="Arial"/>
                <a:cs typeface="Arial"/>
                <a:sym typeface="Arial"/>
              </a:rPr>
              <a:t> Weak Generator</a:t>
            </a:r>
            <a:endParaRPr sz="1200"/>
          </a:p>
        </p:txBody>
      </p:sp>
      <p:sp>
        <p:nvSpPr>
          <p:cNvPr id="2782" name="Google Shape;2782;p193">
            <a:hlinkClick r:id="rId5"/>
          </p:cNvPr>
          <p:cNvSpPr txBox="1"/>
          <p:nvPr/>
        </p:nvSpPr>
        <p:spPr>
          <a:xfrm>
            <a:off x="2576400" y="4803486"/>
            <a:ext cx="4221413" cy="17953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700" u="none" cap="none" strike="noStrike">
                <a:solidFill>
                  <a:schemeClr val="lt2"/>
                </a:solidFill>
                <a:latin typeface="Arial"/>
                <a:ea typeface="Arial"/>
                <a:cs typeface="Arial"/>
                <a:sym typeface="Arial"/>
              </a:rPr>
              <a:t>https://medium.com/analytics-vidhya/the-problems-of-generative-adversarial-networks-gans-3d887efa578e</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194"/>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RECAP OF GANs</a:t>
            </a:r>
            <a:endParaRPr/>
          </a:p>
        </p:txBody>
      </p:sp>
      <p:sp>
        <p:nvSpPr>
          <p:cNvPr id="2788" name="Google Shape;2788;p194"/>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None/>
            </a:pPr>
            <a:r>
              <a:rPr lang="en" sz="2000">
                <a:solidFill>
                  <a:schemeClr val="lt2"/>
                </a:solidFill>
                <a:latin typeface="Inter"/>
                <a:ea typeface="Inter"/>
                <a:cs typeface="Inter"/>
                <a:sym typeface="Inter"/>
              </a:rPr>
              <a:t>Problem of  Non-Convergence</a:t>
            </a:r>
            <a:endParaRPr/>
          </a:p>
        </p:txBody>
      </p:sp>
      <p:sp>
        <p:nvSpPr>
          <p:cNvPr id="2789" name="Google Shape;2789;p194"/>
          <p:cNvSpPr txBox="1"/>
          <p:nvPr/>
        </p:nvSpPr>
        <p:spPr>
          <a:xfrm>
            <a:off x="415290" y="2194277"/>
            <a:ext cx="5722056" cy="169277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GANs involve two players</a:t>
            </a:r>
            <a:endParaRPr sz="1200"/>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Discriminator is trying to maximize its reward. </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Generator is trying to minimize Discriminator’s reward. </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SGD was not designed to find the Nash equilibrium of a game.</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Problem: We might not converge to the Nash equilibrium at all</a:t>
            </a:r>
            <a:endParaRPr sz="1200"/>
          </a:p>
        </p:txBody>
      </p:sp>
      <p:pic>
        <p:nvPicPr>
          <p:cNvPr id="2790" name="Google Shape;2790;p194"/>
          <p:cNvPicPr preferRelativeResize="0"/>
          <p:nvPr/>
        </p:nvPicPr>
        <p:blipFill rotWithShape="1">
          <a:blip r:embed="rId3">
            <a:alphaModFix/>
          </a:blip>
          <a:srcRect b="0" l="0" r="0" t="0"/>
          <a:stretch/>
        </p:blipFill>
        <p:spPr>
          <a:xfrm>
            <a:off x="5931517" y="1423997"/>
            <a:ext cx="2643187" cy="3294063"/>
          </a:xfrm>
          <a:prstGeom prst="rect">
            <a:avLst/>
          </a:prstGeom>
          <a:noFill/>
          <a:ln>
            <a:noFill/>
          </a:ln>
        </p:spPr>
      </p:pic>
      <p:sp>
        <p:nvSpPr>
          <p:cNvPr id="2791" name="Google Shape;2791;p194"/>
          <p:cNvSpPr/>
          <p:nvPr/>
        </p:nvSpPr>
        <p:spPr>
          <a:xfrm>
            <a:off x="5197008" y="2371618"/>
            <a:ext cx="916116" cy="1943528"/>
          </a:xfrm>
          <a:custGeom>
            <a:rect b="b" l="l" r="r" t="t"/>
            <a:pathLst>
              <a:path extrusionOk="0" h="2332233" w="1099339">
                <a:moveTo>
                  <a:pt x="1099339" y="2332233"/>
                </a:moveTo>
                <a:cubicBezTo>
                  <a:pt x="550527" y="1740612"/>
                  <a:pt x="1716" y="1148992"/>
                  <a:pt x="4" y="760287"/>
                </a:cubicBezTo>
                <a:cubicBezTo>
                  <a:pt x="-1708" y="371582"/>
                  <a:pt x="543678" y="185791"/>
                  <a:pt x="1089065" y="0"/>
                </a:cubicBezTo>
              </a:path>
            </a:pathLst>
          </a:cu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95"/>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RECAP OF GANs</a:t>
            </a:r>
            <a:endParaRPr/>
          </a:p>
        </p:txBody>
      </p:sp>
      <p:sp>
        <p:nvSpPr>
          <p:cNvPr id="2797" name="Google Shape;2797;p195"/>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None/>
            </a:pPr>
            <a:r>
              <a:rPr lang="en" sz="2000">
                <a:solidFill>
                  <a:schemeClr val="lt2"/>
                </a:solidFill>
                <a:latin typeface="Inter"/>
                <a:ea typeface="Inter"/>
                <a:cs typeface="Inter"/>
                <a:sym typeface="Inter"/>
              </a:rPr>
              <a:t>Problem of  Mode Collapse</a:t>
            </a:r>
            <a:endParaRPr/>
          </a:p>
        </p:txBody>
      </p:sp>
      <p:pic>
        <p:nvPicPr>
          <p:cNvPr id="2798" name="Google Shape;2798;p195"/>
          <p:cNvPicPr preferRelativeResize="0"/>
          <p:nvPr/>
        </p:nvPicPr>
        <p:blipFill rotWithShape="1">
          <a:blip r:embed="rId3">
            <a:alphaModFix/>
          </a:blip>
          <a:srcRect b="51035" l="0" r="0" t="0"/>
          <a:stretch/>
        </p:blipFill>
        <p:spPr>
          <a:xfrm>
            <a:off x="195013" y="1719268"/>
            <a:ext cx="3006316" cy="752725"/>
          </a:xfrm>
          <a:prstGeom prst="rect">
            <a:avLst/>
          </a:prstGeom>
          <a:noFill/>
          <a:ln>
            <a:noFill/>
          </a:ln>
        </p:spPr>
      </p:pic>
      <p:pic>
        <p:nvPicPr>
          <p:cNvPr id="2799" name="Google Shape;2799;p195"/>
          <p:cNvPicPr preferRelativeResize="0"/>
          <p:nvPr/>
        </p:nvPicPr>
        <p:blipFill rotWithShape="1">
          <a:blip r:embed="rId3">
            <a:alphaModFix/>
          </a:blip>
          <a:srcRect b="0" l="0" r="0" t="47698"/>
          <a:stretch/>
        </p:blipFill>
        <p:spPr>
          <a:xfrm>
            <a:off x="195013" y="3216587"/>
            <a:ext cx="3010252" cy="805079"/>
          </a:xfrm>
          <a:prstGeom prst="rect">
            <a:avLst/>
          </a:prstGeom>
          <a:noFill/>
          <a:ln>
            <a:noFill/>
          </a:ln>
        </p:spPr>
      </p:pic>
      <p:sp>
        <p:nvSpPr>
          <p:cNvPr id="2800" name="Google Shape;2800;p195"/>
          <p:cNvSpPr/>
          <p:nvPr/>
        </p:nvSpPr>
        <p:spPr>
          <a:xfrm>
            <a:off x="195013" y="1608667"/>
            <a:ext cx="3006316" cy="1072444"/>
          </a:xfrm>
          <a:prstGeom prst="rect">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801" name="Google Shape;2801;p195"/>
          <p:cNvSpPr/>
          <p:nvPr/>
        </p:nvSpPr>
        <p:spPr>
          <a:xfrm>
            <a:off x="195013" y="3069168"/>
            <a:ext cx="3006316" cy="1088222"/>
          </a:xfrm>
          <a:prstGeom prst="rect">
            <a:avLst/>
          </a:prstGeom>
          <a:noFill/>
          <a:ln cap="flat" cmpd="sng" w="25400">
            <a:solidFill>
              <a:srgbClr val="FF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802" name="Google Shape;2802;p195"/>
          <p:cNvSpPr txBox="1"/>
          <p:nvPr/>
        </p:nvSpPr>
        <p:spPr>
          <a:xfrm>
            <a:off x="1058333" y="4180843"/>
            <a:ext cx="1114778"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Inter"/>
                <a:ea typeface="Inter"/>
                <a:cs typeface="Inter"/>
                <a:sym typeface="Inter"/>
              </a:rPr>
              <a:t>Mode Collapse</a:t>
            </a:r>
            <a:endParaRPr b="0" i="0" sz="1200" u="none" cap="none" strike="noStrike">
              <a:solidFill>
                <a:schemeClr val="dk2"/>
              </a:solidFill>
              <a:latin typeface="Arial"/>
              <a:ea typeface="Arial"/>
              <a:cs typeface="Arial"/>
              <a:sym typeface="Arial"/>
            </a:endParaRPr>
          </a:p>
        </p:txBody>
      </p:sp>
      <p:sp>
        <p:nvSpPr>
          <p:cNvPr id="2803" name="Google Shape;2803;p195"/>
          <p:cNvSpPr txBox="1"/>
          <p:nvPr/>
        </p:nvSpPr>
        <p:spPr>
          <a:xfrm>
            <a:off x="967920" y="2707813"/>
            <a:ext cx="1460500"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No Mode Collapse</a:t>
            </a:r>
            <a:endParaRPr sz="1200"/>
          </a:p>
        </p:txBody>
      </p:sp>
      <p:sp>
        <p:nvSpPr>
          <p:cNvPr id="2804" name="Google Shape;2804;p195"/>
          <p:cNvSpPr txBox="1"/>
          <p:nvPr/>
        </p:nvSpPr>
        <p:spPr>
          <a:xfrm>
            <a:off x="6434667" y="1859086"/>
            <a:ext cx="2210284" cy="2410917"/>
          </a:xfrm>
          <a:prstGeom prst="rect">
            <a:avLst/>
          </a:prstGeom>
          <a:noFill/>
          <a:ln>
            <a:noFill/>
          </a:ln>
        </p:spPr>
        <p:txBody>
          <a:bodyPr anchorCtr="0" anchor="t" bIns="38075" lIns="76200" spcFirstLastPara="1" rIns="76200" wrap="square" tIns="38075">
            <a:spAutoFit/>
          </a:bodyPr>
          <a:lstStyle/>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Generated images converge to x^ that fool D the most -- most realistic from the D perspective</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Roboto"/>
                <a:ea typeface="Roboto"/>
                <a:cs typeface="Roboto"/>
                <a:sym typeface="Roboto"/>
              </a:rPr>
              <a:t>Discriminator gets stuck in a local minimum and doesn't find the best strategy.</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Roboto"/>
              <a:ea typeface="Roboto"/>
              <a:cs typeface="Roboto"/>
              <a:sym typeface="Roboto"/>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Roboto"/>
                <a:ea typeface="Roboto"/>
                <a:cs typeface="Roboto"/>
                <a:sym typeface="Roboto"/>
              </a:rPr>
              <a:t>Generator keeps producing small set of modes or output types.</a:t>
            </a:r>
            <a:endParaRPr b="0" i="0" sz="1200" u="none" cap="none" strike="noStrike">
              <a:solidFill>
                <a:srgbClr val="000000"/>
              </a:solidFill>
              <a:latin typeface="Arial"/>
              <a:ea typeface="Arial"/>
              <a:cs typeface="Arial"/>
              <a:sym typeface="Arial"/>
            </a:endParaRPr>
          </a:p>
        </p:txBody>
      </p:sp>
      <p:sp>
        <p:nvSpPr>
          <p:cNvPr id="2805" name="Google Shape;2805;p195"/>
          <p:cNvSpPr/>
          <p:nvPr/>
        </p:nvSpPr>
        <p:spPr>
          <a:xfrm rot="-207404">
            <a:off x="3692733" y="2936407"/>
            <a:ext cx="2455333" cy="1236927"/>
          </a:xfrm>
          <a:custGeom>
            <a:rect b="b" l="l" r="r" t="t"/>
            <a:pathLst>
              <a:path extrusionOk="0" h="1245437" w="2905656">
                <a:moveTo>
                  <a:pt x="0" y="1079428"/>
                </a:moveTo>
                <a:cubicBezTo>
                  <a:pt x="154898" y="546028"/>
                  <a:pt x="309797" y="12629"/>
                  <a:pt x="509666" y="137"/>
                </a:cubicBezTo>
                <a:cubicBezTo>
                  <a:pt x="709535" y="-12355"/>
                  <a:pt x="1014334" y="829593"/>
                  <a:pt x="1199213" y="1004478"/>
                </a:cubicBezTo>
                <a:cubicBezTo>
                  <a:pt x="1384092" y="1179363"/>
                  <a:pt x="1489023" y="1179363"/>
                  <a:pt x="1618938" y="1049448"/>
                </a:cubicBezTo>
                <a:cubicBezTo>
                  <a:pt x="1748853" y="919533"/>
                  <a:pt x="1858781" y="377389"/>
                  <a:pt x="1978702" y="224989"/>
                </a:cubicBezTo>
                <a:cubicBezTo>
                  <a:pt x="2098623" y="72589"/>
                  <a:pt x="2196060" y="-9857"/>
                  <a:pt x="2338466" y="135048"/>
                </a:cubicBezTo>
                <a:cubicBezTo>
                  <a:pt x="2480872" y="279953"/>
                  <a:pt x="2740702" y="912039"/>
                  <a:pt x="2833141" y="1094419"/>
                </a:cubicBezTo>
                <a:cubicBezTo>
                  <a:pt x="2925580" y="1276799"/>
                  <a:pt x="2909341" y="1253064"/>
                  <a:pt x="2893102" y="1229330"/>
                </a:cubicBezTo>
              </a:path>
            </a:pathLst>
          </a:custGeom>
          <a:solidFill>
            <a:schemeClr val="dk1"/>
          </a:solidFill>
          <a:ln cap="flat" cmpd="sng" w="25400">
            <a:solidFill>
              <a:schemeClr val="dk1"/>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806" name="Google Shape;2806;p195"/>
          <p:cNvSpPr/>
          <p:nvPr/>
        </p:nvSpPr>
        <p:spPr>
          <a:xfrm rot="-176275">
            <a:off x="3684796" y="2220710"/>
            <a:ext cx="857250" cy="1886479"/>
          </a:xfrm>
          <a:custGeom>
            <a:rect b="b" l="l" r="r" t="t"/>
            <a:pathLst>
              <a:path extrusionOk="0" h="1636694" w="1029286">
                <a:moveTo>
                  <a:pt x="0" y="1585456"/>
                </a:moveTo>
                <a:cubicBezTo>
                  <a:pt x="163642" y="1560080"/>
                  <a:pt x="252276" y="1349841"/>
                  <a:pt x="338879" y="1103548"/>
                </a:cubicBezTo>
                <a:cubicBezTo>
                  <a:pt x="425482" y="857255"/>
                  <a:pt x="472008" y="278669"/>
                  <a:pt x="519620" y="107697"/>
                </a:cubicBezTo>
                <a:cubicBezTo>
                  <a:pt x="567232" y="-63275"/>
                  <a:pt x="587076" y="2766"/>
                  <a:pt x="624551" y="77717"/>
                </a:cubicBezTo>
                <a:cubicBezTo>
                  <a:pt x="662026" y="152668"/>
                  <a:pt x="706997" y="372523"/>
                  <a:pt x="744472" y="557402"/>
                </a:cubicBezTo>
                <a:cubicBezTo>
                  <a:pt x="781947" y="742281"/>
                  <a:pt x="819424" y="1022097"/>
                  <a:pt x="849404" y="1186989"/>
                </a:cubicBezTo>
                <a:cubicBezTo>
                  <a:pt x="879384" y="1351881"/>
                  <a:pt x="894374" y="1471802"/>
                  <a:pt x="924354" y="1546753"/>
                </a:cubicBezTo>
                <a:cubicBezTo>
                  <a:pt x="954334" y="1621704"/>
                  <a:pt x="991810" y="1629199"/>
                  <a:pt x="1029286" y="1636694"/>
                </a:cubicBezTo>
              </a:path>
            </a:pathLst>
          </a:custGeom>
          <a:solidFill>
            <a:schemeClr val="lt2"/>
          </a:solid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807" name="Google Shape;2807;p195"/>
          <p:cNvSpPr txBox="1"/>
          <p:nvPr/>
        </p:nvSpPr>
        <p:spPr>
          <a:xfrm>
            <a:off x="4350883" y="4105540"/>
            <a:ext cx="1832240" cy="256481"/>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Data Distribution</a:t>
            </a:r>
            <a:endParaRPr b="0" i="0" sz="1200" u="none" cap="none" strike="noStrike">
              <a:solidFill>
                <a:schemeClr val="dk2"/>
              </a:solidFill>
              <a:latin typeface="Arial"/>
              <a:ea typeface="Arial"/>
              <a:cs typeface="Arial"/>
              <a:sym typeface="Arial"/>
            </a:endParaRPr>
          </a:p>
        </p:txBody>
      </p:sp>
      <p:sp>
        <p:nvSpPr>
          <p:cNvPr id="2808" name="Google Shape;2808;p195"/>
          <p:cNvSpPr txBox="1"/>
          <p:nvPr/>
        </p:nvSpPr>
        <p:spPr>
          <a:xfrm>
            <a:off x="3229551" y="1939551"/>
            <a:ext cx="1832239" cy="691886"/>
          </a:xfrm>
          <a:prstGeom prst="rect">
            <a:avLst/>
          </a:prstGeom>
          <a:noFill/>
          <a:ln>
            <a:noFill/>
          </a:ln>
        </p:spPr>
        <p:txBody>
          <a:bodyPr anchorCtr="0" anchor="t" bIns="38075" lIns="76200" spcFirstLastPara="1" rIns="76200" wrap="square" tIns="38075">
            <a:spAutoFit/>
          </a:bodyPr>
          <a:lstStyle/>
          <a:p>
            <a:pPr indent="0" lvl="0" marL="0" marR="0" rtl="0" algn="ctr">
              <a:lnSpc>
                <a:spcPct val="100000"/>
              </a:lnSpc>
              <a:spcBef>
                <a:spcPts val="0"/>
              </a:spcBef>
              <a:spcAft>
                <a:spcPts val="0"/>
              </a:spcAft>
              <a:buNone/>
            </a:pPr>
            <a:r>
              <a:rPr b="0" i="0" lang="en" sz="1200" u="none" cap="none" strike="noStrike">
                <a:solidFill>
                  <a:srgbClr val="FF0000"/>
                </a:solidFill>
                <a:latin typeface="Arial"/>
                <a:ea typeface="Arial"/>
                <a:cs typeface="Arial"/>
                <a:sym typeface="Arial"/>
              </a:rPr>
              <a:t>Generated Distribution</a:t>
            </a:r>
            <a:endParaRPr b="0" i="0" sz="12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196"/>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RECAP OF GANS</a:t>
            </a:r>
            <a:endParaRPr/>
          </a:p>
        </p:txBody>
      </p:sp>
      <p:sp>
        <p:nvSpPr>
          <p:cNvPr id="2814" name="Google Shape;2814;p196"/>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Some Solutions -  WGAN</a:t>
            </a:r>
            <a:endParaRPr/>
          </a:p>
        </p:txBody>
      </p:sp>
      <p:pic>
        <p:nvPicPr>
          <p:cNvPr id="2815" name="Google Shape;2815;p196"/>
          <p:cNvPicPr preferRelativeResize="0"/>
          <p:nvPr/>
        </p:nvPicPr>
        <p:blipFill rotWithShape="1">
          <a:blip r:embed="rId3">
            <a:alphaModFix/>
          </a:blip>
          <a:srcRect b="0" l="0" r="0" t="0"/>
          <a:stretch/>
        </p:blipFill>
        <p:spPr>
          <a:xfrm>
            <a:off x="4657618" y="1869260"/>
            <a:ext cx="4622748" cy="2094853"/>
          </a:xfrm>
          <a:prstGeom prst="rect">
            <a:avLst/>
          </a:prstGeom>
          <a:noFill/>
          <a:ln>
            <a:noFill/>
          </a:ln>
        </p:spPr>
      </p:pic>
      <p:sp>
        <p:nvSpPr>
          <p:cNvPr id="2816" name="Google Shape;2816;p196"/>
          <p:cNvSpPr txBox="1"/>
          <p:nvPr/>
        </p:nvSpPr>
        <p:spPr>
          <a:xfrm>
            <a:off x="415290" y="1730845"/>
            <a:ext cx="4572000" cy="3488134"/>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292929"/>
                </a:solidFill>
                <a:latin typeface="Arial"/>
                <a:ea typeface="Arial"/>
                <a:cs typeface="Arial"/>
                <a:sym typeface="Arial"/>
              </a:rPr>
              <a:t>The major difference is due to the cost function:</a:t>
            </a:r>
            <a:endParaRPr sz="1200"/>
          </a:p>
          <a:p>
            <a:pPr indent="0" lvl="0" marL="0" marR="0" rtl="0" algn="l">
              <a:lnSpc>
                <a:spcPct val="100000"/>
              </a:lnSpc>
              <a:spcBef>
                <a:spcPts val="0"/>
              </a:spcBef>
              <a:spcAft>
                <a:spcPts val="0"/>
              </a:spcAft>
              <a:buNone/>
            </a:pPr>
            <a:r>
              <a:t/>
            </a:r>
            <a:endParaRPr b="0" i="0" sz="1200" u="none" cap="none" strike="noStrike">
              <a:solidFill>
                <a:srgbClr val="292929"/>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Arial"/>
                <a:ea typeface="Arial"/>
                <a:cs typeface="Arial"/>
                <a:sym typeface="Arial"/>
              </a:rPr>
              <a:t>Discriminator does not actually classify instances rather outputs a number.</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Arial"/>
                <a:ea typeface="Arial"/>
                <a:cs typeface="Arial"/>
                <a:sym typeface="Arial"/>
              </a:rPr>
              <a:t>Discriminator training just tries to make the output bigger for real instances than for fake instances =&gt; Called a “ critic” than a discriminator.</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Arial"/>
                <a:ea typeface="Arial"/>
                <a:cs typeface="Arial"/>
                <a:sym typeface="Arial"/>
              </a:rPr>
              <a:t>If the discriminator gets stuck in local minima, it learns to reject the outputs that the generator stabilizes on. So the generator must try something new.</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202124"/>
                </a:solidFill>
                <a:latin typeface="Arial"/>
                <a:ea typeface="Arial"/>
                <a:cs typeface="Arial"/>
                <a:sym typeface="Arial"/>
              </a:rPr>
              <a:t>Helps avoid problems with vanishing gradients &amp; model collapse. </a:t>
            </a:r>
            <a:endParaRPr b="0" i="0" sz="12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sp>
        <p:nvSpPr>
          <p:cNvPr id="2821" name="Google Shape;2821;p197"/>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RECAP OF GANs</a:t>
            </a:r>
            <a:endParaRPr/>
          </a:p>
        </p:txBody>
      </p:sp>
      <p:sp>
        <p:nvSpPr>
          <p:cNvPr id="2822" name="Google Shape;2822;p197"/>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Adversarial Attacks</a:t>
            </a:r>
            <a:endParaRPr/>
          </a:p>
        </p:txBody>
      </p:sp>
      <p:grpSp>
        <p:nvGrpSpPr>
          <p:cNvPr id="2823" name="Google Shape;2823;p197"/>
          <p:cNvGrpSpPr/>
          <p:nvPr/>
        </p:nvGrpSpPr>
        <p:grpSpPr>
          <a:xfrm>
            <a:off x="327466" y="2505546"/>
            <a:ext cx="4348567" cy="1415758"/>
            <a:chOff x="2760080" y="1708796"/>
            <a:chExt cx="7173539" cy="2113191"/>
          </a:xfrm>
        </p:grpSpPr>
        <p:grpSp>
          <p:nvGrpSpPr>
            <p:cNvPr id="2824" name="Google Shape;2824;p197"/>
            <p:cNvGrpSpPr/>
            <p:nvPr/>
          </p:nvGrpSpPr>
          <p:grpSpPr>
            <a:xfrm>
              <a:off x="3010328" y="2054830"/>
              <a:ext cx="6923291" cy="1610477"/>
              <a:chOff x="3010328" y="2054830"/>
              <a:chExt cx="6923291" cy="1610477"/>
            </a:xfrm>
          </p:grpSpPr>
          <p:sp>
            <p:nvSpPr>
              <p:cNvPr id="2825" name="Google Shape;2825;p197"/>
              <p:cNvSpPr/>
              <p:nvPr/>
            </p:nvSpPr>
            <p:spPr>
              <a:xfrm>
                <a:off x="4777483" y="3213244"/>
                <a:ext cx="1232899" cy="452063"/>
              </a:xfrm>
              <a:prstGeom prst="rect">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800" u="none" cap="none" strike="noStrike">
                    <a:solidFill>
                      <a:schemeClr val="dk2"/>
                    </a:solidFill>
                    <a:latin typeface="Arial"/>
                    <a:ea typeface="Arial"/>
                    <a:cs typeface="Arial"/>
                    <a:sym typeface="Arial"/>
                  </a:rPr>
                  <a:t>Perturbation</a:t>
                </a:r>
                <a:endParaRPr sz="1200"/>
              </a:p>
            </p:txBody>
          </p:sp>
          <p:sp>
            <p:nvSpPr>
              <p:cNvPr id="2826" name="Google Shape;2826;p197"/>
              <p:cNvSpPr/>
              <p:nvPr/>
            </p:nvSpPr>
            <p:spPr>
              <a:xfrm>
                <a:off x="3010328" y="2054831"/>
                <a:ext cx="1232899" cy="452063"/>
              </a:xfrm>
              <a:prstGeom prst="rect">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800" u="none" cap="none" strike="noStrike">
                    <a:solidFill>
                      <a:schemeClr val="dk2"/>
                    </a:solidFill>
                    <a:latin typeface="Arial"/>
                    <a:ea typeface="Arial"/>
                    <a:cs typeface="Arial"/>
                    <a:sym typeface="Arial"/>
                  </a:rPr>
                  <a:t>Input Data</a:t>
                </a:r>
                <a:endParaRPr sz="1200"/>
              </a:p>
            </p:txBody>
          </p:sp>
          <p:sp>
            <p:nvSpPr>
              <p:cNvPr id="2827" name="Google Shape;2827;p197"/>
              <p:cNvSpPr/>
              <p:nvPr/>
            </p:nvSpPr>
            <p:spPr>
              <a:xfrm>
                <a:off x="5167901" y="2054831"/>
                <a:ext cx="452063" cy="452063"/>
              </a:xfrm>
              <a:prstGeom prst="ellipse">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1200" u="none" cap="none" strike="noStrike">
                    <a:solidFill>
                      <a:schemeClr val="dk2"/>
                    </a:solidFill>
                    <a:latin typeface="Arial"/>
                    <a:ea typeface="Arial"/>
                    <a:cs typeface="Arial"/>
                    <a:sym typeface="Arial"/>
                  </a:rPr>
                  <a:t>+</a:t>
                </a:r>
                <a:endParaRPr sz="1200"/>
              </a:p>
            </p:txBody>
          </p:sp>
          <p:cxnSp>
            <p:nvCxnSpPr>
              <p:cNvPr id="2828" name="Google Shape;2828;p197"/>
              <p:cNvCxnSpPr>
                <a:stCxn id="2825" idx="0"/>
                <a:endCxn id="2827" idx="4"/>
              </p:cNvCxnSpPr>
              <p:nvPr/>
            </p:nvCxnSpPr>
            <p:spPr>
              <a:xfrm rot="10800000">
                <a:off x="5393933" y="2506744"/>
                <a:ext cx="0" cy="706500"/>
              </a:xfrm>
              <a:prstGeom prst="straightConnector1">
                <a:avLst/>
              </a:prstGeom>
              <a:noFill/>
              <a:ln cap="flat" cmpd="sng" w="9525">
                <a:solidFill>
                  <a:schemeClr val="lt2"/>
                </a:solidFill>
                <a:prstDash val="solid"/>
                <a:round/>
                <a:headEnd len="sm" w="sm" type="none"/>
                <a:tailEnd len="med" w="med" type="triangle"/>
              </a:ln>
            </p:spPr>
          </p:cxnSp>
          <p:cxnSp>
            <p:nvCxnSpPr>
              <p:cNvPr id="2829" name="Google Shape;2829;p197"/>
              <p:cNvCxnSpPr>
                <a:stCxn id="2827" idx="6"/>
              </p:cNvCxnSpPr>
              <p:nvPr/>
            </p:nvCxnSpPr>
            <p:spPr>
              <a:xfrm>
                <a:off x="5619964" y="2280863"/>
                <a:ext cx="1078800" cy="0"/>
              </a:xfrm>
              <a:prstGeom prst="straightConnector1">
                <a:avLst/>
              </a:prstGeom>
              <a:noFill/>
              <a:ln cap="flat" cmpd="sng" w="9525">
                <a:solidFill>
                  <a:schemeClr val="lt2"/>
                </a:solidFill>
                <a:prstDash val="solid"/>
                <a:round/>
                <a:headEnd len="sm" w="sm" type="none"/>
                <a:tailEnd len="med" w="med" type="triangle"/>
              </a:ln>
            </p:spPr>
          </p:cxnSp>
          <p:sp>
            <p:nvSpPr>
              <p:cNvPr id="2830" name="Google Shape;2830;p197"/>
              <p:cNvSpPr/>
              <p:nvPr/>
            </p:nvSpPr>
            <p:spPr>
              <a:xfrm>
                <a:off x="6698751" y="2054831"/>
                <a:ext cx="1232899" cy="452063"/>
              </a:xfrm>
              <a:prstGeom prst="rect">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rPr b="0" i="0" lang="en" sz="800" u="none" cap="none" strike="noStrike">
                    <a:solidFill>
                      <a:schemeClr val="dk2"/>
                    </a:solidFill>
                    <a:latin typeface="Arial"/>
                    <a:ea typeface="Arial"/>
                    <a:cs typeface="Arial"/>
                    <a:sym typeface="Arial"/>
                  </a:rPr>
                  <a:t>Network</a:t>
                </a:r>
                <a:endParaRPr sz="1200"/>
              </a:p>
            </p:txBody>
          </p:sp>
          <p:cxnSp>
            <p:nvCxnSpPr>
              <p:cNvPr id="2831" name="Google Shape;2831;p197"/>
              <p:cNvCxnSpPr>
                <a:stCxn id="2830" idx="3"/>
              </p:cNvCxnSpPr>
              <p:nvPr/>
            </p:nvCxnSpPr>
            <p:spPr>
              <a:xfrm>
                <a:off x="7931650" y="2280863"/>
                <a:ext cx="770700" cy="0"/>
              </a:xfrm>
              <a:prstGeom prst="straightConnector1">
                <a:avLst/>
              </a:prstGeom>
              <a:noFill/>
              <a:ln cap="flat" cmpd="sng" w="9525">
                <a:solidFill>
                  <a:schemeClr val="lt2"/>
                </a:solidFill>
                <a:prstDash val="solid"/>
                <a:round/>
                <a:headEnd len="sm" w="sm" type="none"/>
                <a:tailEnd len="med" w="med" type="triangle"/>
              </a:ln>
            </p:spPr>
          </p:cxnSp>
          <p:sp>
            <p:nvSpPr>
              <p:cNvPr id="2832" name="Google Shape;2832;p197"/>
              <p:cNvSpPr/>
              <p:nvPr/>
            </p:nvSpPr>
            <p:spPr>
              <a:xfrm>
                <a:off x="8702211" y="2054830"/>
                <a:ext cx="452063" cy="452063"/>
              </a:xfrm>
              <a:prstGeom prst="ellipse">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833" name="Google Shape;2833;p197"/>
              <p:cNvSpPr txBox="1"/>
              <p:nvPr/>
            </p:nvSpPr>
            <p:spPr>
              <a:xfrm>
                <a:off x="8044664" y="2579035"/>
                <a:ext cx="1888955" cy="311128"/>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Misclassified output</a:t>
                </a:r>
                <a:endParaRPr sz="1200"/>
              </a:p>
            </p:txBody>
          </p:sp>
        </p:grpSp>
        <p:grpSp>
          <p:nvGrpSpPr>
            <p:cNvPr id="2834" name="Google Shape;2834;p197"/>
            <p:cNvGrpSpPr/>
            <p:nvPr/>
          </p:nvGrpSpPr>
          <p:grpSpPr>
            <a:xfrm>
              <a:off x="2760080" y="1708796"/>
              <a:ext cx="7173538" cy="2113191"/>
              <a:chOff x="2760080" y="1708796"/>
              <a:chExt cx="7173538" cy="2113191"/>
            </a:xfrm>
          </p:grpSpPr>
          <p:cxnSp>
            <p:nvCxnSpPr>
              <p:cNvPr id="2835" name="Google Shape;2835;p197"/>
              <p:cNvCxnSpPr>
                <a:stCxn id="2826" idx="3"/>
                <a:endCxn id="2827" idx="2"/>
              </p:cNvCxnSpPr>
              <p:nvPr/>
            </p:nvCxnSpPr>
            <p:spPr>
              <a:xfrm>
                <a:off x="4243227" y="2280863"/>
                <a:ext cx="924600" cy="0"/>
              </a:xfrm>
              <a:prstGeom prst="straightConnector1">
                <a:avLst/>
              </a:prstGeom>
              <a:noFill/>
              <a:ln cap="flat" cmpd="sng" w="9525">
                <a:solidFill>
                  <a:schemeClr val="lt2"/>
                </a:solidFill>
                <a:prstDash val="solid"/>
                <a:round/>
                <a:headEnd len="sm" w="sm" type="none"/>
                <a:tailEnd len="med" w="med" type="triangle"/>
              </a:ln>
            </p:spPr>
          </p:cxnSp>
          <p:sp>
            <p:nvSpPr>
              <p:cNvPr id="2836" name="Google Shape;2836;p197"/>
              <p:cNvSpPr/>
              <p:nvPr/>
            </p:nvSpPr>
            <p:spPr>
              <a:xfrm>
                <a:off x="2760080" y="1708796"/>
                <a:ext cx="7173538" cy="2113191"/>
              </a:xfrm>
              <a:prstGeom prst="rect">
                <a:avLst/>
              </a:prstGeom>
              <a:noFill/>
              <a:ln cap="flat" cmpd="sng" w="25400">
                <a:solidFill>
                  <a:schemeClr val="lt2"/>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sp>
        <p:nvSpPr>
          <p:cNvPr id="2837" name="Google Shape;2837;p197"/>
          <p:cNvSpPr txBox="1"/>
          <p:nvPr/>
        </p:nvSpPr>
        <p:spPr>
          <a:xfrm>
            <a:off x="4939273" y="1478553"/>
            <a:ext cx="3877261" cy="4206280"/>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White – Box attacks :</a:t>
            </a:r>
            <a:endParaRPr sz="1200"/>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241300" lvl="1"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Attackers have access to Model architecture, weights.</a:t>
            </a:r>
            <a:endParaRPr sz="1200"/>
          </a:p>
          <a:p>
            <a:pPr indent="-241300" lvl="1"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Calculate the  perturbation δ based on loss function.</a:t>
            </a:r>
            <a:endParaRPr sz="1200"/>
          </a:p>
          <a:p>
            <a:pPr indent="-241300" lvl="1"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Attackers push the perturbed image to be misclassified to a specific target class.</a:t>
            </a:r>
            <a:endParaRPr sz="1200"/>
          </a:p>
          <a:p>
            <a:pPr indent="-165100" lvl="1"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Black - Box attacks :</a:t>
            </a:r>
            <a:endParaRPr sz="1200"/>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Attackers do not have access to the classifier or defense parameters.</a:t>
            </a:r>
            <a:endParaRPr sz="1200"/>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Trains a substitute model using a very small dataset augmented by synthetic images labeled by querying the classifier.</a:t>
            </a:r>
            <a:endParaRPr sz="1200"/>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Examples that fool the substitute end up being misclassified by the targeted classifier.</a:t>
            </a:r>
            <a:endParaRPr sz="1200"/>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198"/>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DEFENCE GAN</a:t>
            </a:r>
            <a:endParaRPr/>
          </a:p>
        </p:txBody>
      </p:sp>
      <p:sp>
        <p:nvSpPr>
          <p:cNvPr id="2843" name="Google Shape;2843;p198"/>
          <p:cNvSpPr txBox="1"/>
          <p:nvPr>
            <p:ph idx="2" type="body"/>
          </p:nvPr>
        </p:nvSpPr>
        <p:spPr>
          <a:xfrm>
            <a:off x="415290" y="986111"/>
            <a:ext cx="8313420" cy="437886"/>
          </a:xfrm>
          <a:prstGeom prst="rect">
            <a:avLst/>
          </a:prstGeom>
          <a:noFill/>
          <a:ln>
            <a:noFill/>
          </a:ln>
        </p:spPr>
        <p:txBody>
          <a:bodyPr anchorCtr="0" anchor="t" bIns="38075" lIns="76200" spcFirstLastPara="1" rIns="76200" wrap="square" tIns="38075">
            <a:noAutofit/>
          </a:bodyPr>
          <a:lstStyle/>
          <a:p>
            <a:pPr indent="-190500" lvl="0" marL="381000" rtl="0" algn="ctr">
              <a:lnSpc>
                <a:spcPct val="90000"/>
              </a:lnSpc>
              <a:spcBef>
                <a:spcPts val="800"/>
              </a:spcBef>
              <a:spcAft>
                <a:spcPts val="0"/>
              </a:spcAft>
              <a:buSzPts val="2000"/>
              <a:buFont typeface="Trebuchet MS"/>
              <a:buNone/>
            </a:pPr>
            <a:r>
              <a:rPr lang="en"/>
              <a:t>Pipelining a GAN with Anomaly Detection Classifier</a:t>
            </a:r>
            <a:endParaRPr/>
          </a:p>
        </p:txBody>
      </p:sp>
      <p:sp>
        <p:nvSpPr>
          <p:cNvPr id="2844" name="Google Shape;2844;p198"/>
          <p:cNvSpPr txBox="1"/>
          <p:nvPr/>
        </p:nvSpPr>
        <p:spPr>
          <a:xfrm>
            <a:off x="785813" y="3124199"/>
            <a:ext cx="7477125" cy="1692771"/>
          </a:xfrm>
          <a:prstGeom prst="rect">
            <a:avLst/>
          </a:prstGeom>
          <a:noFill/>
          <a:ln>
            <a:noFill/>
          </a:ln>
        </p:spPr>
        <p:txBody>
          <a:bodyPr anchorCtr="0" anchor="t" bIns="38075" lIns="76200" spcFirstLastPara="1" rIns="76200" wrap="square" tIns="38075">
            <a:spAutoFit/>
          </a:bodyPr>
          <a:lstStyle/>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WGAN trained on legitimate (un-perturbed) training samples to “denoise” adversarial examples.</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 test time, prior to feeding an image x to the classifier, x is projected onto the range of the generator by minimizing the reconstruction error ||G(z) − x||</a:t>
            </a:r>
            <a:r>
              <a:rPr b="0" baseline="30000" i="0" lang="en" sz="1000" u="none" cap="none" strike="noStrike">
                <a:solidFill>
                  <a:srgbClr val="000000"/>
                </a:solidFill>
                <a:latin typeface="Arial"/>
                <a:ea typeface="Arial"/>
                <a:cs typeface="Arial"/>
                <a:sym typeface="Arial"/>
              </a:rPr>
              <a:t>2</a:t>
            </a:r>
            <a:r>
              <a:rPr b="0" baseline="-25000" i="0" lang="en" sz="1000" u="none" cap="none" strike="noStrike">
                <a:solidFill>
                  <a:srgbClr val="000000"/>
                </a:solidFill>
                <a:latin typeface="Arial"/>
                <a:ea typeface="Arial"/>
                <a:cs typeface="Arial"/>
                <a:sym typeface="Arial"/>
              </a:rPr>
              <a:t>2</a:t>
            </a:r>
            <a:r>
              <a:rPr b="0" i="0" lang="en" sz="1200" u="none" cap="none" strike="noStrike">
                <a:solidFill>
                  <a:srgbClr val="000000"/>
                </a:solidFill>
                <a:latin typeface="Arial"/>
                <a:ea typeface="Arial"/>
                <a:cs typeface="Arial"/>
                <a:sym typeface="Arial"/>
              </a:rPr>
              <a:t>  and produce output to a given image which does not contain the adversarial changes.</a:t>
            </a:r>
            <a:endParaRPr sz="1200"/>
          </a:p>
          <a:p>
            <a:pPr indent="-165100" lvl="0" marL="2413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41300" lvl="0" marL="2413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The resulting reconstruction G(z) is then given to the classifier. Results in a substantial reduction of any potential adversarial noise. </a:t>
            </a:r>
            <a:endParaRPr sz="1200"/>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pic>
        <p:nvPicPr>
          <p:cNvPr id="2845" name="Google Shape;2845;p198"/>
          <p:cNvPicPr preferRelativeResize="0"/>
          <p:nvPr/>
        </p:nvPicPr>
        <p:blipFill rotWithShape="1">
          <a:blip r:embed="rId3">
            <a:alphaModFix/>
          </a:blip>
          <a:srcRect b="0" l="0" r="0" t="0"/>
          <a:stretch/>
        </p:blipFill>
        <p:spPr>
          <a:xfrm>
            <a:off x="1328737" y="1359544"/>
            <a:ext cx="6600826" cy="1764655"/>
          </a:xfrm>
          <a:prstGeom prst="rect">
            <a:avLst/>
          </a:prstGeom>
          <a:noFill/>
          <a:ln>
            <a:noFill/>
          </a:ln>
        </p:spPr>
      </p:pic>
      <p:sp>
        <p:nvSpPr>
          <p:cNvPr id="2846" name="Google Shape;2846;p198"/>
          <p:cNvSpPr txBox="1"/>
          <p:nvPr/>
        </p:nvSpPr>
        <p:spPr>
          <a:xfrm>
            <a:off x="3971979" y="4863888"/>
            <a:ext cx="4572000" cy="179537"/>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700" u="sng" cap="none" strike="noStrike">
                <a:solidFill>
                  <a:schemeClr val="hlink"/>
                </a:solidFill>
                <a:latin typeface="Arial"/>
                <a:ea typeface="Arial"/>
                <a:cs typeface="Arial"/>
                <a:sym typeface="Arial"/>
                <a:hlinkClick r:id="rId4"/>
              </a:rPr>
              <a:t>https://arxiv.org/pdf/1805.06605.pdf</a:t>
            </a:r>
            <a:endParaRPr b="0" i="0" sz="7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199"/>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SHORT RECAP</a:t>
            </a:r>
            <a:endParaRPr/>
          </a:p>
        </p:txBody>
      </p:sp>
      <p:pic>
        <p:nvPicPr>
          <p:cNvPr id="2852" name="Google Shape;2852;p199"/>
          <p:cNvPicPr preferRelativeResize="0"/>
          <p:nvPr/>
        </p:nvPicPr>
        <p:blipFill rotWithShape="1">
          <a:blip r:embed="rId3">
            <a:alphaModFix/>
          </a:blip>
          <a:srcRect b="0" l="0" r="0" t="0"/>
          <a:stretch/>
        </p:blipFill>
        <p:spPr>
          <a:xfrm>
            <a:off x="4709763" y="947374"/>
            <a:ext cx="3975785" cy="3877550"/>
          </a:xfrm>
          <a:prstGeom prst="rect">
            <a:avLst/>
          </a:prstGeom>
          <a:noFill/>
          <a:ln>
            <a:noFill/>
          </a:ln>
        </p:spPr>
      </p:pic>
      <p:pic>
        <p:nvPicPr>
          <p:cNvPr id="2853" name="Google Shape;2853;p199"/>
          <p:cNvPicPr preferRelativeResize="0"/>
          <p:nvPr/>
        </p:nvPicPr>
        <p:blipFill rotWithShape="1">
          <a:blip r:embed="rId4">
            <a:alphaModFix/>
          </a:blip>
          <a:srcRect b="0" l="0" r="0" t="0"/>
          <a:stretch/>
        </p:blipFill>
        <p:spPr>
          <a:xfrm>
            <a:off x="586160" y="1080832"/>
            <a:ext cx="3874909" cy="3877549"/>
          </a:xfrm>
          <a:prstGeom prst="rect">
            <a:avLst/>
          </a:prstGeom>
          <a:noFill/>
          <a:ln>
            <a:noFill/>
          </a:ln>
        </p:spPr>
      </p:pic>
      <p:sp>
        <p:nvSpPr>
          <p:cNvPr id="2854" name="Google Shape;2854;p199"/>
          <p:cNvSpPr txBox="1"/>
          <p:nvPr/>
        </p:nvSpPr>
        <p:spPr>
          <a:xfrm>
            <a:off x="1562745" y="1043464"/>
            <a:ext cx="2096577"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pct_anomalies = 0.01</a:t>
            </a:r>
            <a:endParaRPr sz="1200"/>
          </a:p>
        </p:txBody>
      </p:sp>
      <p:sp>
        <p:nvSpPr>
          <p:cNvPr id="2855" name="Google Shape;2855;p199"/>
          <p:cNvSpPr txBox="1"/>
          <p:nvPr/>
        </p:nvSpPr>
        <p:spPr>
          <a:xfrm>
            <a:off x="5792492" y="933908"/>
            <a:ext cx="2096577" cy="256481"/>
          </a:xfrm>
          <a:prstGeom prst="rect">
            <a:avLst/>
          </a:prstGeom>
          <a:noFill/>
          <a:ln>
            <a:noFill/>
          </a:ln>
        </p:spPr>
        <p:txBody>
          <a:bodyPr anchorCtr="0" anchor="t" bIns="38075" lIns="76200" spcFirstLastPara="1" rIns="76200" wrap="square" tIns="38075">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pct_anomalies = 0.05</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37"/>
          <p:cNvSpPr txBox="1"/>
          <p:nvPr>
            <p:ph type="title"/>
          </p:nvPr>
        </p:nvSpPr>
        <p:spPr>
          <a:xfrm>
            <a:off x="415290" y="170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SPOT THE ANOMALY</a:t>
            </a:r>
            <a:endParaRPr/>
          </a:p>
        </p:txBody>
      </p:sp>
      <p:pic>
        <p:nvPicPr>
          <p:cNvPr descr="https://images.boredomfiles.com/wp-content/uploads/2018/03/pic-diff-1.jpg" id="664" name="Google Shape;664;p137"/>
          <p:cNvPicPr preferRelativeResize="0"/>
          <p:nvPr/>
        </p:nvPicPr>
        <p:blipFill rotWithShape="1">
          <a:blip r:embed="rId3">
            <a:alphaModFix/>
          </a:blip>
          <a:srcRect b="0" l="0" r="0" t="0"/>
          <a:stretch/>
        </p:blipFill>
        <p:spPr>
          <a:xfrm>
            <a:off x="1994987" y="914277"/>
            <a:ext cx="5154026" cy="33149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200"/>
          <p:cNvSpPr txBox="1"/>
          <p:nvPr>
            <p:ph type="title"/>
          </p:nvPr>
        </p:nvSpPr>
        <p:spPr>
          <a:xfrm>
            <a:off x="439953" y="3209716"/>
            <a:ext cx="8266750" cy="11450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br>
              <a:rPr lang="en">
                <a:solidFill>
                  <a:schemeClr val="lt1"/>
                </a:solidFill>
              </a:rPr>
            </a:br>
            <a:r>
              <a:rPr lang="en"/>
              <a:t>LAB</a:t>
            </a:r>
            <a:r>
              <a:rPr lang="en">
                <a:solidFill>
                  <a:schemeClr val="lt1"/>
                </a:solidFill>
              </a:rPr>
              <a:t> </a:t>
            </a:r>
            <a:r>
              <a:rPr lang="en"/>
              <a:t>3</a:t>
            </a:r>
            <a:endParaRPr/>
          </a:p>
          <a:p>
            <a:pPr indent="0" lvl="0" marL="0" rtl="0" algn="ctr">
              <a:lnSpc>
                <a:spcPct val="90000"/>
              </a:lnSpc>
              <a:spcBef>
                <a:spcPts val="0"/>
              </a:spcBef>
              <a:spcAft>
                <a:spcPts val="0"/>
              </a:spcAft>
              <a:buSzPts val="1200"/>
              <a:buNone/>
            </a:pPr>
            <a:br>
              <a:rPr lang="en">
                <a:solidFill>
                  <a:schemeClr val="lt1"/>
                </a:solidFill>
              </a:rPr>
            </a:br>
            <a:r>
              <a:rPr lang="en"/>
              <a:t>WHAT IF YOU HAD NO IDEA WHAT YOUR ANOMALIES ARE GOING TO LOOK LIKE? </a:t>
            </a:r>
            <a:endParaRPr b="0"/>
          </a:p>
          <a:p>
            <a:pPr indent="0" lvl="0" marL="0" rtl="0" algn="ctr">
              <a:lnSpc>
                <a:spcPct val="90000"/>
              </a:lnSpc>
              <a:spcBef>
                <a:spcPts val="0"/>
              </a:spcBef>
              <a:spcAft>
                <a:spcPts val="0"/>
              </a:spcAft>
              <a:buSzPts val="1200"/>
              <a:buNone/>
            </a:pPr>
            <a:r>
              <a:t/>
            </a:r>
            <a:endParaRPr b="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201"/>
          <p:cNvSpPr txBox="1"/>
          <p:nvPr>
            <p:ph type="title"/>
          </p:nvPr>
        </p:nvSpPr>
        <p:spPr>
          <a:xfrm>
            <a:off x="439953" y="3209695"/>
            <a:ext cx="8266750" cy="11450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br>
              <a:rPr lang="en">
                <a:solidFill>
                  <a:schemeClr val="lt1"/>
                </a:solidFill>
              </a:rPr>
            </a:br>
            <a:r>
              <a:rPr lang="en"/>
              <a:t>LAB</a:t>
            </a:r>
            <a:r>
              <a:rPr lang="en">
                <a:solidFill>
                  <a:schemeClr val="lt1"/>
                </a:solidFill>
              </a:rPr>
              <a:t> </a:t>
            </a:r>
            <a:r>
              <a:rPr lang="en"/>
              <a:t>3</a:t>
            </a:r>
            <a:endParaRPr/>
          </a:p>
          <a:p>
            <a:pPr indent="0" lvl="0" marL="0" rtl="0" algn="ctr">
              <a:lnSpc>
                <a:spcPct val="90000"/>
              </a:lnSpc>
              <a:spcBef>
                <a:spcPts val="0"/>
              </a:spcBef>
              <a:spcAft>
                <a:spcPts val="0"/>
              </a:spcAft>
              <a:buSzPts val="1200"/>
              <a:buNone/>
            </a:pPr>
            <a:br>
              <a:rPr lang="en">
                <a:solidFill>
                  <a:schemeClr val="lt1"/>
                </a:solidFill>
              </a:rPr>
            </a:br>
            <a:r>
              <a:rPr lang="en"/>
              <a:t>(OR)</a:t>
            </a:r>
            <a:endParaRPr/>
          </a:p>
          <a:p>
            <a:pPr indent="0" lvl="0" marL="0" rtl="0" algn="ctr">
              <a:lnSpc>
                <a:spcPct val="90000"/>
              </a:lnSpc>
              <a:spcBef>
                <a:spcPts val="0"/>
              </a:spcBef>
              <a:spcAft>
                <a:spcPts val="0"/>
              </a:spcAft>
              <a:buSzPts val="1200"/>
              <a:buNone/>
            </a:pPr>
            <a:r>
              <a:rPr lang="en"/>
              <a:t>YOUR DATA DOES NOT FOLLOW A GAUSSIAN DISTRIBUTION? </a:t>
            </a:r>
            <a:endParaRPr b="0"/>
          </a:p>
          <a:p>
            <a:pPr indent="0" lvl="0" marL="0" rtl="0" algn="ctr">
              <a:lnSpc>
                <a:spcPct val="90000"/>
              </a:lnSpc>
              <a:spcBef>
                <a:spcPts val="0"/>
              </a:spcBef>
              <a:spcAft>
                <a:spcPts val="0"/>
              </a:spcAft>
              <a:buSzPts val="1200"/>
              <a:buNone/>
            </a:pPr>
            <a:r>
              <a:t/>
            </a:r>
            <a:endParaRPr b="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202"/>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GENERATIVE ADVERSARIAL NETWORKS</a:t>
            </a:r>
            <a:endParaRPr/>
          </a:p>
        </p:txBody>
      </p:sp>
      <p:pic>
        <p:nvPicPr>
          <p:cNvPr id="2871" name="Google Shape;2871;p202"/>
          <p:cNvPicPr preferRelativeResize="0"/>
          <p:nvPr/>
        </p:nvPicPr>
        <p:blipFill rotWithShape="1">
          <a:blip r:embed="rId3">
            <a:alphaModFix/>
          </a:blip>
          <a:srcRect b="0" l="0" r="0" t="0"/>
          <a:stretch/>
        </p:blipFill>
        <p:spPr>
          <a:xfrm>
            <a:off x="4164563" y="1906979"/>
            <a:ext cx="5025354" cy="2095687"/>
          </a:xfrm>
          <a:prstGeom prst="rect">
            <a:avLst/>
          </a:prstGeom>
          <a:noFill/>
          <a:ln>
            <a:noFill/>
          </a:ln>
        </p:spPr>
      </p:pic>
      <p:sp>
        <p:nvSpPr>
          <p:cNvPr id="2872" name="Google Shape;2872;p202"/>
          <p:cNvSpPr txBox="1"/>
          <p:nvPr>
            <p:ph idx="4294967295" type="body"/>
          </p:nvPr>
        </p:nvSpPr>
        <p:spPr>
          <a:xfrm>
            <a:off x="0" y="1415698"/>
            <a:ext cx="4495500" cy="3078250"/>
          </a:xfrm>
          <a:prstGeom prst="rect">
            <a:avLst/>
          </a:prstGeom>
          <a:noFill/>
          <a:ln>
            <a:noFill/>
          </a:ln>
        </p:spPr>
        <p:txBody>
          <a:bodyPr anchorCtr="0" anchor="t" bIns="38075" lIns="76200" spcFirstLastPara="1" rIns="76200" wrap="square" tIns="38075">
            <a:noAutofit/>
          </a:bodyPr>
          <a:lstStyle/>
          <a:p>
            <a:pPr indent="-273050" lvl="0" marL="381000" rtl="0" algn="just">
              <a:lnSpc>
                <a:spcPct val="150000"/>
              </a:lnSpc>
              <a:spcBef>
                <a:spcPts val="0"/>
              </a:spcBef>
              <a:spcAft>
                <a:spcPts val="0"/>
              </a:spcAft>
              <a:buSzPts val="1300"/>
              <a:buChar char="●"/>
            </a:pPr>
            <a:r>
              <a:rPr lang="en" sz="1300"/>
              <a:t>A generative model that learns to generate samples that have the same characteristics as the samples in the dataset.</a:t>
            </a:r>
            <a:endParaRPr sz="1300"/>
          </a:p>
          <a:p>
            <a:pPr indent="-273050" lvl="0" marL="381000" rtl="0" algn="just">
              <a:lnSpc>
                <a:spcPct val="150000"/>
              </a:lnSpc>
              <a:spcBef>
                <a:spcPts val="0"/>
              </a:spcBef>
              <a:spcAft>
                <a:spcPts val="0"/>
              </a:spcAft>
              <a:buSzPts val="1300"/>
              <a:buChar char="●"/>
            </a:pPr>
            <a:r>
              <a:rPr lang="en" sz="1300"/>
              <a:t>The Generator, `G`, produces fake samples</a:t>
            </a:r>
            <a:endParaRPr sz="1300"/>
          </a:p>
          <a:p>
            <a:pPr indent="-273050" lvl="0" marL="381000" rtl="0" algn="just">
              <a:lnSpc>
                <a:spcPct val="150000"/>
              </a:lnSpc>
              <a:spcBef>
                <a:spcPts val="0"/>
              </a:spcBef>
              <a:spcAft>
                <a:spcPts val="0"/>
              </a:spcAft>
              <a:buSzPts val="1300"/>
              <a:buChar char="●"/>
            </a:pPr>
            <a:r>
              <a:rPr lang="en" sz="1300"/>
              <a:t>The discriminator, ‘D’, receives samples from both G and the dataset.</a:t>
            </a:r>
            <a:endParaRPr sz="1300"/>
          </a:p>
          <a:p>
            <a:pPr indent="-273050" lvl="0" marL="381000" rtl="0" algn="just">
              <a:lnSpc>
                <a:spcPct val="150000"/>
              </a:lnSpc>
              <a:spcBef>
                <a:spcPts val="0"/>
              </a:spcBef>
              <a:spcAft>
                <a:spcPts val="0"/>
              </a:spcAft>
              <a:buSzPts val="1300"/>
              <a:buChar char="●"/>
            </a:pPr>
            <a:r>
              <a:rPr lang="en" sz="1300"/>
              <a:t>During Training: The generator tries to fool the discriminator by outputting values that resemble real data and the discriminator tries to become better at distinguishing between the real and fake data.</a:t>
            </a:r>
            <a:endParaRPr sz="1300"/>
          </a:p>
          <a:p>
            <a:pPr indent="0" lvl="0" marL="0" rtl="0" algn="l">
              <a:lnSpc>
                <a:spcPct val="90000"/>
              </a:lnSpc>
              <a:spcBef>
                <a:spcPts val="1500"/>
              </a:spcBef>
              <a:spcAft>
                <a:spcPts val="0"/>
              </a:spcAft>
              <a:buSzPts val="1700"/>
              <a:buNone/>
            </a:pPr>
            <a:r>
              <a:t/>
            </a:r>
            <a:endParaRPr/>
          </a:p>
          <a:p>
            <a:pPr indent="0" lvl="0" marL="0" rtl="0" algn="l">
              <a:lnSpc>
                <a:spcPct val="90000"/>
              </a:lnSpc>
              <a:spcBef>
                <a:spcPts val="1500"/>
              </a:spcBef>
              <a:spcAft>
                <a:spcPts val="0"/>
              </a:spcAft>
              <a:buClr>
                <a:schemeClr val="dk1"/>
              </a:buClr>
              <a:buSzPts val="1300"/>
              <a:buFont typeface="Trebuchet MS"/>
              <a:buNone/>
            </a:pPr>
            <a:r>
              <a:t/>
            </a:r>
            <a:endParaRPr sz="1300"/>
          </a:p>
          <a:p>
            <a:pPr indent="-203200" lvl="0" marL="292100" rtl="0" algn="l">
              <a:lnSpc>
                <a:spcPct val="90000"/>
              </a:lnSpc>
              <a:spcBef>
                <a:spcPts val="1500"/>
              </a:spcBef>
              <a:spcAft>
                <a:spcPts val="0"/>
              </a:spcAft>
              <a:buSzPts val="1300"/>
              <a:buFont typeface="Arial"/>
              <a:buNone/>
            </a:pPr>
            <a:r>
              <a:t/>
            </a:r>
            <a:endParaRPr sz="13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203"/>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GAN APPLICATIONS</a:t>
            </a:r>
            <a:endParaRPr/>
          </a:p>
        </p:txBody>
      </p:sp>
      <p:pic>
        <p:nvPicPr>
          <p:cNvPr id="2878" name="Google Shape;2878;p203"/>
          <p:cNvPicPr preferRelativeResize="0"/>
          <p:nvPr/>
        </p:nvPicPr>
        <p:blipFill rotWithShape="1">
          <a:blip r:embed="rId3">
            <a:alphaModFix/>
          </a:blip>
          <a:srcRect b="0" l="0" r="0" t="0"/>
          <a:stretch/>
        </p:blipFill>
        <p:spPr>
          <a:xfrm>
            <a:off x="4573333" y="1043511"/>
            <a:ext cx="3587042" cy="1748688"/>
          </a:xfrm>
          <a:prstGeom prst="rect">
            <a:avLst/>
          </a:prstGeom>
          <a:noFill/>
          <a:ln>
            <a:noFill/>
          </a:ln>
        </p:spPr>
      </p:pic>
      <p:pic>
        <p:nvPicPr>
          <p:cNvPr id="2879" name="Google Shape;2879;p203"/>
          <p:cNvPicPr preferRelativeResize="0"/>
          <p:nvPr/>
        </p:nvPicPr>
        <p:blipFill rotWithShape="1">
          <a:blip r:embed="rId4">
            <a:alphaModFix/>
          </a:blip>
          <a:srcRect b="0" l="0" r="0" t="0"/>
          <a:stretch/>
        </p:blipFill>
        <p:spPr>
          <a:xfrm>
            <a:off x="733624" y="1084178"/>
            <a:ext cx="3069042" cy="1791563"/>
          </a:xfrm>
          <a:prstGeom prst="rect">
            <a:avLst/>
          </a:prstGeom>
          <a:noFill/>
          <a:ln>
            <a:noFill/>
          </a:ln>
        </p:spPr>
      </p:pic>
      <p:pic>
        <p:nvPicPr>
          <p:cNvPr id="2880" name="Google Shape;2880;p203"/>
          <p:cNvPicPr preferRelativeResize="0"/>
          <p:nvPr/>
        </p:nvPicPr>
        <p:blipFill rotWithShape="1">
          <a:blip r:embed="rId5">
            <a:alphaModFix/>
          </a:blip>
          <a:srcRect b="0" l="0" r="0" t="0"/>
          <a:stretch/>
        </p:blipFill>
        <p:spPr>
          <a:xfrm>
            <a:off x="5774533" y="2918740"/>
            <a:ext cx="2883968" cy="1922645"/>
          </a:xfrm>
          <a:prstGeom prst="rect">
            <a:avLst/>
          </a:prstGeom>
          <a:noFill/>
          <a:ln>
            <a:noFill/>
          </a:ln>
        </p:spPr>
      </p:pic>
      <p:pic>
        <p:nvPicPr>
          <p:cNvPr id="2881" name="Google Shape;2881;p203"/>
          <p:cNvPicPr preferRelativeResize="0"/>
          <p:nvPr/>
        </p:nvPicPr>
        <p:blipFill rotWithShape="1">
          <a:blip r:embed="rId6">
            <a:alphaModFix/>
          </a:blip>
          <a:srcRect b="0" l="0" r="0" t="0"/>
          <a:stretch/>
        </p:blipFill>
        <p:spPr>
          <a:xfrm>
            <a:off x="415288" y="3053350"/>
            <a:ext cx="5064875" cy="1442333"/>
          </a:xfrm>
          <a:prstGeom prst="rect">
            <a:avLst/>
          </a:prstGeom>
          <a:noFill/>
          <a:ln>
            <a:noFill/>
          </a:ln>
        </p:spPr>
      </p:pic>
      <p:sp>
        <p:nvSpPr>
          <p:cNvPr id="2882" name="Google Shape;2882;p203"/>
          <p:cNvSpPr txBox="1"/>
          <p:nvPr/>
        </p:nvSpPr>
        <p:spPr>
          <a:xfrm>
            <a:off x="2626375" y="4428333"/>
            <a:ext cx="821750" cy="321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highlight>
                  <a:srgbClr val="FFFFFF"/>
                </a:highlight>
                <a:latin typeface="Arial"/>
                <a:ea typeface="Arial"/>
                <a:cs typeface="Arial"/>
                <a:sym typeface="Arial"/>
                <a:hlinkClick r:id="rId7"/>
              </a:rPr>
              <a:t>pix2pixHD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sp>
        <p:nvSpPr>
          <p:cNvPr id="2887" name="Google Shape;2887;p204"/>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TRAINING THE GAN</a:t>
            </a:r>
            <a:endParaRPr/>
          </a:p>
        </p:txBody>
      </p:sp>
      <p:graphicFrame>
        <p:nvGraphicFramePr>
          <p:cNvPr id="2888" name="Google Shape;2888;p204"/>
          <p:cNvGraphicFramePr/>
          <p:nvPr/>
        </p:nvGraphicFramePr>
        <p:xfrm>
          <a:off x="1319958" y="2056082"/>
          <a:ext cx="3000000" cy="3000000"/>
        </p:xfrm>
        <a:graphic>
          <a:graphicData uri="http://schemas.openxmlformats.org/drawingml/2006/table">
            <a:tbl>
              <a:tblPr>
                <a:noFill/>
                <a:tableStyleId>{576886BA-5337-4C8D-A01B-CF61AAD19B8E}</a:tableStyleId>
              </a:tblPr>
              <a:tblGrid>
                <a:gridCol w="703775"/>
                <a:gridCol w="587000"/>
              </a:tblGrid>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284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284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889" name="Google Shape;2889;p204"/>
          <p:cNvSpPr/>
          <p:nvPr/>
        </p:nvSpPr>
        <p:spPr>
          <a:xfrm>
            <a:off x="1314863" y="1659143"/>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sp>
        <p:nvSpPr>
          <p:cNvPr id="2890" name="Google Shape;2890;p204"/>
          <p:cNvSpPr/>
          <p:nvPr/>
        </p:nvSpPr>
        <p:spPr>
          <a:xfrm>
            <a:off x="3665250" y="2462500"/>
            <a:ext cx="1667750" cy="10070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Generator</a:t>
            </a:r>
            <a:endParaRPr b="0" i="0" sz="1200" u="none" cap="none" strike="noStrike">
              <a:solidFill>
                <a:srgbClr val="000000"/>
              </a:solidFill>
              <a:latin typeface="Arial"/>
              <a:ea typeface="Arial"/>
              <a:cs typeface="Arial"/>
              <a:sym typeface="Arial"/>
            </a:endParaRPr>
          </a:p>
        </p:txBody>
      </p:sp>
      <p:cxnSp>
        <p:nvCxnSpPr>
          <p:cNvPr id="2891" name="Google Shape;2891;p204"/>
          <p:cNvCxnSpPr>
            <a:endCxn id="2890" idx="1"/>
          </p:cNvCxnSpPr>
          <p:nvPr/>
        </p:nvCxnSpPr>
        <p:spPr>
          <a:xfrm flipH="1" rot="10800000">
            <a:off x="2642550" y="2966000"/>
            <a:ext cx="1022700" cy="2100"/>
          </a:xfrm>
          <a:prstGeom prst="straightConnector1">
            <a:avLst/>
          </a:prstGeom>
          <a:noFill/>
          <a:ln cap="flat" cmpd="sng" w="9525">
            <a:solidFill>
              <a:schemeClr val="dk2"/>
            </a:solidFill>
            <a:prstDash val="solid"/>
            <a:round/>
            <a:headEnd len="sm" w="sm" type="none"/>
            <a:tailEnd len="med" w="med" type="triangle"/>
          </a:ln>
        </p:spPr>
      </p:cxnSp>
      <p:graphicFrame>
        <p:nvGraphicFramePr>
          <p:cNvPr id="2892" name="Google Shape;2892;p204"/>
          <p:cNvGraphicFramePr/>
          <p:nvPr/>
        </p:nvGraphicFramePr>
        <p:xfrm>
          <a:off x="6200353" y="2056082"/>
          <a:ext cx="3000000" cy="3000000"/>
        </p:xfrm>
        <a:graphic>
          <a:graphicData uri="http://schemas.openxmlformats.org/drawingml/2006/table">
            <a:tbl>
              <a:tblPr>
                <a:noFill/>
                <a:tableStyleId>{576886BA-5337-4C8D-A01B-CF61AAD19B8E}</a:tableStyleId>
              </a:tblPr>
              <a:tblGrid>
                <a:gridCol w="703775"/>
                <a:gridCol w="587000"/>
              </a:tblGrid>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284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284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893" name="Google Shape;2893;p204"/>
          <p:cNvSpPr/>
          <p:nvPr/>
        </p:nvSpPr>
        <p:spPr>
          <a:xfrm>
            <a:off x="6195260" y="1659143"/>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Output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cxnSp>
        <p:nvCxnSpPr>
          <p:cNvPr id="2894" name="Google Shape;2894;p204"/>
          <p:cNvCxnSpPr>
            <a:stCxn id="2890" idx="3"/>
          </p:cNvCxnSpPr>
          <p:nvPr/>
        </p:nvCxnSpPr>
        <p:spPr>
          <a:xfrm>
            <a:off x="5333000" y="2966000"/>
            <a:ext cx="862200" cy="0"/>
          </a:xfrm>
          <a:prstGeom prst="straightConnector1">
            <a:avLst/>
          </a:prstGeom>
          <a:noFill/>
          <a:ln cap="flat" cmpd="sng" w="9525">
            <a:solidFill>
              <a:schemeClr val="dk2"/>
            </a:solidFill>
            <a:prstDash val="solid"/>
            <a:round/>
            <a:headEnd len="sm" w="sm" type="none"/>
            <a:tailEnd len="med" w="med" type="triangle"/>
          </a:ln>
        </p:spPr>
      </p:cxnSp>
      <p:sp>
        <p:nvSpPr>
          <p:cNvPr id="2895" name="Google Shape;2895;p204"/>
          <p:cNvSpPr txBox="1"/>
          <p:nvPr/>
        </p:nvSpPr>
        <p:spPr>
          <a:xfrm>
            <a:off x="3705563" y="2017542"/>
            <a:ext cx="2045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Generate Fake Sample</a:t>
            </a:r>
            <a:endParaRPr b="0" i="0" sz="1200" u="none" cap="none" strike="noStrike">
              <a:solidFill>
                <a:srgbClr val="000000"/>
              </a:solidFill>
              <a:latin typeface="Trebuchet MS"/>
              <a:ea typeface="Trebuchet MS"/>
              <a:cs typeface="Trebuchet MS"/>
              <a:sym typeface="Trebuchet MS"/>
            </a:endParaRPr>
          </a:p>
        </p:txBody>
      </p:sp>
      <p:sp>
        <p:nvSpPr>
          <p:cNvPr id="2896" name="Google Shape;2896;p204"/>
          <p:cNvSpPr txBox="1"/>
          <p:nvPr/>
        </p:nvSpPr>
        <p:spPr>
          <a:xfrm>
            <a:off x="6127719" y="4087729"/>
            <a:ext cx="1532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Meaningless Output</a:t>
            </a:r>
            <a:endParaRPr b="0" i="0" sz="1200" u="none" cap="none" strike="noStrike">
              <a:solidFill>
                <a:srgbClr val="000000"/>
              </a:solidFill>
              <a:latin typeface="Trebuchet MS"/>
              <a:ea typeface="Trebuchet MS"/>
              <a:cs typeface="Trebuchet MS"/>
              <a:sym typeface="Trebuchet MS"/>
            </a:endParaRPr>
          </a:p>
        </p:txBody>
      </p:sp>
      <p:sp>
        <p:nvSpPr>
          <p:cNvPr id="2897" name="Google Shape;2897;p204"/>
          <p:cNvSpPr txBox="1"/>
          <p:nvPr/>
        </p:nvSpPr>
        <p:spPr>
          <a:xfrm>
            <a:off x="3705563" y="984417"/>
            <a:ext cx="2045750" cy="24175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STEP 1</a:t>
            </a:r>
            <a:endParaRPr b="0" i="0" sz="12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205"/>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TRAINING THE GAN</a:t>
            </a:r>
            <a:endParaRPr/>
          </a:p>
        </p:txBody>
      </p:sp>
      <p:sp>
        <p:nvSpPr>
          <p:cNvPr id="2903" name="Google Shape;2903;p205"/>
          <p:cNvSpPr/>
          <p:nvPr/>
        </p:nvSpPr>
        <p:spPr>
          <a:xfrm>
            <a:off x="3786083" y="2391063"/>
            <a:ext cx="1667750" cy="1007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Discriminator</a:t>
            </a:r>
            <a:endParaRPr b="0" i="0" sz="1200" u="none" cap="none" strike="noStrike">
              <a:solidFill>
                <a:srgbClr val="000000"/>
              </a:solidFill>
              <a:latin typeface="Arial"/>
              <a:ea typeface="Arial"/>
              <a:cs typeface="Arial"/>
              <a:sym typeface="Arial"/>
            </a:endParaRPr>
          </a:p>
        </p:txBody>
      </p:sp>
      <p:graphicFrame>
        <p:nvGraphicFramePr>
          <p:cNvPr id="2904" name="Google Shape;2904;p205"/>
          <p:cNvGraphicFramePr/>
          <p:nvPr/>
        </p:nvGraphicFramePr>
        <p:xfrm>
          <a:off x="449291" y="993708"/>
          <a:ext cx="3000000" cy="3000000"/>
        </p:xfrm>
        <a:graphic>
          <a:graphicData uri="http://schemas.openxmlformats.org/drawingml/2006/table">
            <a:tbl>
              <a:tblPr>
                <a:noFill/>
                <a:tableStyleId>{576886BA-5337-4C8D-A01B-CF61AAD19B8E}</a:tableStyleId>
              </a:tblPr>
              <a:tblGrid>
                <a:gridCol w="703775"/>
                <a:gridCol w="587000"/>
              </a:tblGrid>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284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284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905" name="Google Shape;2905;p205"/>
          <p:cNvSpPr/>
          <p:nvPr/>
        </p:nvSpPr>
        <p:spPr>
          <a:xfrm>
            <a:off x="6147083" y="2722063"/>
            <a:ext cx="531750" cy="345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000000"/>
                </a:solidFill>
                <a:latin typeface="Calibri"/>
                <a:ea typeface="Calibri"/>
                <a:cs typeface="Calibri"/>
                <a:sym typeface="Calibri"/>
              </a:rPr>
              <a:t>Output</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000000"/>
                </a:solidFill>
                <a:latin typeface="Calibri"/>
                <a:ea typeface="Calibri"/>
                <a:cs typeface="Calibri"/>
                <a:sym typeface="Calibri"/>
              </a:rPr>
              <a:t>Score</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FFFFFF"/>
              </a:solidFill>
              <a:latin typeface="Calibri"/>
              <a:ea typeface="Calibri"/>
              <a:cs typeface="Calibri"/>
              <a:sym typeface="Calibri"/>
            </a:endParaRPr>
          </a:p>
        </p:txBody>
      </p:sp>
      <p:graphicFrame>
        <p:nvGraphicFramePr>
          <p:cNvPr id="2906" name="Google Shape;2906;p205"/>
          <p:cNvGraphicFramePr/>
          <p:nvPr/>
        </p:nvGraphicFramePr>
        <p:xfrm>
          <a:off x="449283" y="2991643"/>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cxnSp>
        <p:nvCxnSpPr>
          <p:cNvPr id="2907" name="Google Shape;2907;p205"/>
          <p:cNvCxnSpPr>
            <a:endCxn id="2903" idx="1"/>
          </p:cNvCxnSpPr>
          <p:nvPr/>
        </p:nvCxnSpPr>
        <p:spPr>
          <a:xfrm>
            <a:off x="1724183" y="1801363"/>
            <a:ext cx="2061900" cy="10932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2908" name="Google Shape;2908;p205"/>
          <p:cNvCxnSpPr>
            <a:endCxn id="2903" idx="1"/>
          </p:cNvCxnSpPr>
          <p:nvPr/>
        </p:nvCxnSpPr>
        <p:spPr>
          <a:xfrm flipH="1" rot="10800000">
            <a:off x="1740383" y="2894563"/>
            <a:ext cx="2045700" cy="11304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2909" name="Google Shape;2909;p205"/>
          <p:cNvSpPr txBox="1"/>
          <p:nvPr/>
        </p:nvSpPr>
        <p:spPr>
          <a:xfrm rot="-5400000">
            <a:off x="-273771" y="1806875"/>
            <a:ext cx="1011000" cy="197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Trebuchet MS"/>
                <a:ea typeface="Trebuchet MS"/>
                <a:cs typeface="Trebuchet MS"/>
                <a:sym typeface="Trebuchet MS"/>
              </a:rPr>
              <a:t>Generator Output</a:t>
            </a:r>
            <a:endParaRPr b="0" i="0" sz="800" u="none" cap="none" strike="noStrike">
              <a:solidFill>
                <a:srgbClr val="000000"/>
              </a:solidFill>
              <a:latin typeface="Trebuchet MS"/>
              <a:ea typeface="Trebuchet MS"/>
              <a:cs typeface="Trebuchet MS"/>
              <a:sym typeface="Trebuchet MS"/>
            </a:endParaRPr>
          </a:p>
        </p:txBody>
      </p:sp>
      <p:sp>
        <p:nvSpPr>
          <p:cNvPr id="2910" name="Google Shape;2910;p205"/>
          <p:cNvSpPr txBox="1"/>
          <p:nvPr/>
        </p:nvSpPr>
        <p:spPr>
          <a:xfrm rot="-5400000">
            <a:off x="-273771" y="3746563"/>
            <a:ext cx="1011000" cy="1975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Trebuchet MS"/>
                <a:ea typeface="Trebuchet MS"/>
                <a:cs typeface="Trebuchet MS"/>
                <a:sym typeface="Trebuchet MS"/>
              </a:rPr>
              <a:t>Real Data Sample</a:t>
            </a:r>
            <a:endParaRPr b="0" i="0" sz="800" u="none" cap="none" strike="noStrike">
              <a:solidFill>
                <a:srgbClr val="000000"/>
              </a:solidFill>
              <a:latin typeface="Trebuchet MS"/>
              <a:ea typeface="Trebuchet MS"/>
              <a:cs typeface="Trebuchet MS"/>
              <a:sym typeface="Trebuchet MS"/>
            </a:endParaRPr>
          </a:p>
        </p:txBody>
      </p:sp>
      <p:cxnSp>
        <p:nvCxnSpPr>
          <p:cNvPr id="2911" name="Google Shape;2911;p205"/>
          <p:cNvCxnSpPr>
            <a:stCxn id="2903" idx="3"/>
            <a:endCxn id="2905" idx="1"/>
          </p:cNvCxnSpPr>
          <p:nvPr/>
        </p:nvCxnSpPr>
        <p:spPr>
          <a:xfrm>
            <a:off x="5453833" y="2894563"/>
            <a:ext cx="693300" cy="0"/>
          </a:xfrm>
          <a:prstGeom prst="straightConnector1">
            <a:avLst/>
          </a:prstGeom>
          <a:noFill/>
          <a:ln cap="flat" cmpd="sng" w="9525">
            <a:solidFill>
              <a:schemeClr val="dk2"/>
            </a:solidFill>
            <a:prstDash val="solid"/>
            <a:round/>
            <a:headEnd len="sm" w="sm" type="none"/>
            <a:tailEnd len="med" w="med" type="triangle"/>
          </a:ln>
        </p:spPr>
      </p:cxnSp>
      <p:sp>
        <p:nvSpPr>
          <p:cNvPr id="2912" name="Google Shape;2912;p205"/>
          <p:cNvSpPr/>
          <p:nvPr/>
        </p:nvSpPr>
        <p:spPr>
          <a:xfrm>
            <a:off x="7372083" y="2502646"/>
            <a:ext cx="531750" cy="3450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000000"/>
                </a:solidFill>
                <a:latin typeface="Calibri"/>
                <a:ea typeface="Calibri"/>
                <a:cs typeface="Calibri"/>
                <a:sym typeface="Calibri"/>
              </a:rPr>
              <a:t>0</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FFFFFF"/>
              </a:solidFill>
              <a:latin typeface="Calibri"/>
              <a:ea typeface="Calibri"/>
              <a:cs typeface="Calibri"/>
              <a:sym typeface="Calibri"/>
            </a:endParaRPr>
          </a:p>
        </p:txBody>
      </p:sp>
      <p:sp>
        <p:nvSpPr>
          <p:cNvPr id="2913" name="Google Shape;2913;p205"/>
          <p:cNvSpPr/>
          <p:nvPr/>
        </p:nvSpPr>
        <p:spPr>
          <a:xfrm>
            <a:off x="7372083" y="2847646"/>
            <a:ext cx="531750" cy="3450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000000"/>
                </a:solidFill>
                <a:latin typeface="Calibri"/>
                <a:ea typeface="Calibri"/>
                <a:cs typeface="Calibri"/>
                <a:sym typeface="Calibri"/>
              </a:rPr>
              <a:t>1</a:t>
            </a:r>
            <a:endParaRPr b="0" i="0" sz="1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000"/>
              <a:buFont typeface="Calibri"/>
              <a:buNone/>
            </a:pPr>
            <a:r>
              <a:t/>
            </a:r>
            <a:endParaRPr b="0" i="0" sz="1000" u="none" cap="none" strike="noStrike">
              <a:solidFill>
                <a:srgbClr val="FFFFFF"/>
              </a:solidFill>
              <a:latin typeface="Calibri"/>
              <a:ea typeface="Calibri"/>
              <a:cs typeface="Calibri"/>
              <a:sym typeface="Calibri"/>
            </a:endParaRPr>
          </a:p>
        </p:txBody>
      </p:sp>
      <p:sp>
        <p:nvSpPr>
          <p:cNvPr id="2914" name="Google Shape;2914;p205"/>
          <p:cNvSpPr/>
          <p:nvPr/>
        </p:nvSpPr>
        <p:spPr>
          <a:xfrm>
            <a:off x="5816750" y="1930167"/>
            <a:ext cx="2409000" cy="1930500"/>
          </a:xfrm>
          <a:prstGeom prst="rect">
            <a:avLst/>
          </a:prstGeom>
          <a:noFill/>
          <a:ln cap="flat" cmpd="sng" w="9525">
            <a:solidFill>
              <a:srgbClr val="0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15" name="Google Shape;2915;p205"/>
          <p:cNvSpPr/>
          <p:nvPr/>
        </p:nvSpPr>
        <p:spPr>
          <a:xfrm>
            <a:off x="6920479" y="2792208"/>
            <a:ext cx="296000" cy="1320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cxnSp>
        <p:nvCxnSpPr>
          <p:cNvPr id="2916" name="Google Shape;2916;p205"/>
          <p:cNvCxnSpPr>
            <a:stCxn id="2914" idx="3"/>
          </p:cNvCxnSpPr>
          <p:nvPr/>
        </p:nvCxnSpPr>
        <p:spPr>
          <a:xfrm flipH="1">
            <a:off x="4579850" y="2895417"/>
            <a:ext cx="3645900" cy="1129500"/>
          </a:xfrm>
          <a:prstGeom prst="bentConnector3">
            <a:avLst>
              <a:gd fmla="val -5225" name="adj1"/>
            </a:avLst>
          </a:prstGeom>
          <a:noFill/>
          <a:ln cap="flat" cmpd="sng" w="9525">
            <a:solidFill>
              <a:schemeClr val="dk2"/>
            </a:solidFill>
            <a:prstDash val="solid"/>
            <a:round/>
            <a:headEnd len="sm" w="sm" type="none"/>
            <a:tailEnd len="sm" w="sm" type="none"/>
          </a:ln>
        </p:spPr>
      </p:cxnSp>
      <p:sp>
        <p:nvSpPr>
          <p:cNvPr id="2917" name="Google Shape;2917;p205"/>
          <p:cNvSpPr txBox="1"/>
          <p:nvPr/>
        </p:nvSpPr>
        <p:spPr>
          <a:xfrm>
            <a:off x="6193646" y="4371188"/>
            <a:ext cx="2045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Error</a:t>
            </a:r>
            <a:endParaRPr b="0" i="0" sz="1200" u="none" cap="none" strike="noStrike">
              <a:solidFill>
                <a:srgbClr val="000000"/>
              </a:solidFill>
              <a:latin typeface="Trebuchet MS"/>
              <a:ea typeface="Trebuchet MS"/>
              <a:cs typeface="Trebuchet MS"/>
              <a:sym typeface="Trebuchet MS"/>
            </a:endParaRPr>
          </a:p>
        </p:txBody>
      </p:sp>
      <p:sp>
        <p:nvSpPr>
          <p:cNvPr id="2918" name="Google Shape;2918;p205"/>
          <p:cNvSpPr txBox="1"/>
          <p:nvPr/>
        </p:nvSpPr>
        <p:spPr>
          <a:xfrm>
            <a:off x="3705563" y="984417"/>
            <a:ext cx="2045750" cy="24175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STEP 2</a:t>
            </a:r>
            <a:endParaRPr b="0" i="0" sz="1200" u="none" cap="none" strike="noStrike">
              <a:solidFill>
                <a:srgbClr val="000000"/>
              </a:solidFill>
              <a:latin typeface="Trebuchet MS"/>
              <a:ea typeface="Trebuchet MS"/>
              <a:cs typeface="Trebuchet MS"/>
              <a:sym typeface="Trebuchet MS"/>
            </a:endParaRPr>
          </a:p>
        </p:txBody>
      </p:sp>
      <p:sp>
        <p:nvSpPr>
          <p:cNvPr id="2919" name="Google Shape;2919;p205"/>
          <p:cNvSpPr txBox="1"/>
          <p:nvPr/>
        </p:nvSpPr>
        <p:spPr>
          <a:xfrm>
            <a:off x="3597083" y="2009750"/>
            <a:ext cx="2045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Tune Discriminator Weights</a:t>
            </a:r>
            <a:endParaRPr b="0" i="0" sz="1200" u="none" cap="none" strike="noStrike">
              <a:solidFill>
                <a:srgbClr val="000000"/>
              </a:solidFill>
              <a:latin typeface="Trebuchet MS"/>
              <a:ea typeface="Trebuchet MS"/>
              <a:cs typeface="Trebuchet MS"/>
              <a:sym typeface="Trebuchet MS"/>
            </a:endParaRPr>
          </a:p>
        </p:txBody>
      </p:sp>
      <p:cxnSp>
        <p:nvCxnSpPr>
          <p:cNvPr id="2920" name="Google Shape;2920;p205"/>
          <p:cNvCxnSpPr/>
          <p:nvPr/>
        </p:nvCxnSpPr>
        <p:spPr>
          <a:xfrm rot="10800000">
            <a:off x="4579697" y="3501271"/>
            <a:ext cx="0" cy="523542"/>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206"/>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TRAINING THE GAN</a:t>
            </a:r>
            <a:endParaRPr/>
          </a:p>
        </p:txBody>
      </p:sp>
      <p:sp>
        <p:nvSpPr>
          <p:cNvPr id="2926" name="Google Shape;2926;p206"/>
          <p:cNvSpPr txBox="1"/>
          <p:nvPr/>
        </p:nvSpPr>
        <p:spPr>
          <a:xfrm>
            <a:off x="3705563" y="984417"/>
            <a:ext cx="2045750" cy="24175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STEP 3</a:t>
            </a:r>
            <a:endParaRPr b="0" i="0" sz="1200" u="none" cap="none" strike="noStrike">
              <a:solidFill>
                <a:srgbClr val="000000"/>
              </a:solidFill>
              <a:latin typeface="Trebuchet MS"/>
              <a:ea typeface="Trebuchet MS"/>
              <a:cs typeface="Trebuchet MS"/>
              <a:sym typeface="Trebuchet MS"/>
            </a:endParaRPr>
          </a:p>
        </p:txBody>
      </p:sp>
      <p:pic>
        <p:nvPicPr>
          <p:cNvPr id="2927" name="Google Shape;2927;p206"/>
          <p:cNvPicPr preferRelativeResize="0"/>
          <p:nvPr/>
        </p:nvPicPr>
        <p:blipFill rotWithShape="1">
          <a:blip r:embed="rId3">
            <a:alphaModFix/>
          </a:blip>
          <a:srcRect b="0" l="0" r="0" t="0"/>
          <a:stretch/>
        </p:blipFill>
        <p:spPr>
          <a:xfrm>
            <a:off x="127000" y="1353167"/>
            <a:ext cx="8881924" cy="366333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207"/>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TRAINING THE GAN</a:t>
            </a:r>
            <a:endParaRPr/>
          </a:p>
        </p:txBody>
      </p:sp>
      <p:graphicFrame>
        <p:nvGraphicFramePr>
          <p:cNvPr id="2933" name="Google Shape;2933;p207"/>
          <p:cNvGraphicFramePr/>
          <p:nvPr/>
        </p:nvGraphicFramePr>
        <p:xfrm>
          <a:off x="1319958" y="2056082"/>
          <a:ext cx="3000000" cy="3000000"/>
        </p:xfrm>
        <a:graphic>
          <a:graphicData uri="http://schemas.openxmlformats.org/drawingml/2006/table">
            <a:tbl>
              <a:tblPr>
                <a:noFill/>
                <a:tableStyleId>{576886BA-5337-4C8D-A01B-CF61AAD19B8E}</a:tableStyleId>
              </a:tblPr>
              <a:tblGrid>
                <a:gridCol w="703775"/>
                <a:gridCol w="587000"/>
              </a:tblGrid>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904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284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284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934" name="Google Shape;2934;p207"/>
          <p:cNvSpPr/>
          <p:nvPr/>
        </p:nvSpPr>
        <p:spPr>
          <a:xfrm>
            <a:off x="1314863" y="1659143"/>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sp>
        <p:nvSpPr>
          <p:cNvPr id="2935" name="Google Shape;2935;p207"/>
          <p:cNvSpPr/>
          <p:nvPr/>
        </p:nvSpPr>
        <p:spPr>
          <a:xfrm>
            <a:off x="3665250" y="2462500"/>
            <a:ext cx="1667750" cy="10070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Generator</a:t>
            </a:r>
            <a:endParaRPr b="0" i="0" sz="1200" u="none" cap="none" strike="noStrike">
              <a:solidFill>
                <a:srgbClr val="000000"/>
              </a:solidFill>
              <a:latin typeface="Arial"/>
              <a:ea typeface="Arial"/>
              <a:cs typeface="Arial"/>
              <a:sym typeface="Arial"/>
            </a:endParaRPr>
          </a:p>
        </p:txBody>
      </p:sp>
      <p:cxnSp>
        <p:nvCxnSpPr>
          <p:cNvPr id="2936" name="Google Shape;2936;p207"/>
          <p:cNvCxnSpPr>
            <a:endCxn id="2935" idx="1"/>
          </p:cNvCxnSpPr>
          <p:nvPr/>
        </p:nvCxnSpPr>
        <p:spPr>
          <a:xfrm flipH="1" rot="10800000">
            <a:off x="2642550" y="2966000"/>
            <a:ext cx="1022700" cy="2100"/>
          </a:xfrm>
          <a:prstGeom prst="straightConnector1">
            <a:avLst/>
          </a:prstGeom>
          <a:noFill/>
          <a:ln cap="flat" cmpd="sng" w="9525">
            <a:solidFill>
              <a:schemeClr val="dk2"/>
            </a:solidFill>
            <a:prstDash val="solid"/>
            <a:round/>
            <a:headEnd len="sm" w="sm" type="none"/>
            <a:tailEnd len="med" w="med" type="triangle"/>
          </a:ln>
        </p:spPr>
      </p:cxnSp>
      <p:sp>
        <p:nvSpPr>
          <p:cNvPr id="2937" name="Google Shape;2937;p207"/>
          <p:cNvSpPr/>
          <p:nvPr/>
        </p:nvSpPr>
        <p:spPr>
          <a:xfrm>
            <a:off x="6195260" y="1659143"/>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Output</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Journal Entry</a:t>
            </a:r>
            <a:endParaRPr b="0" i="0" sz="1000" u="none" cap="none" strike="noStrike">
              <a:solidFill>
                <a:srgbClr val="FFFFFF"/>
              </a:solidFill>
              <a:latin typeface="Calibri"/>
              <a:ea typeface="Calibri"/>
              <a:cs typeface="Calibri"/>
              <a:sym typeface="Calibri"/>
            </a:endParaRPr>
          </a:p>
        </p:txBody>
      </p:sp>
      <p:cxnSp>
        <p:nvCxnSpPr>
          <p:cNvPr id="2938" name="Google Shape;2938;p207"/>
          <p:cNvCxnSpPr>
            <a:stCxn id="2935" idx="3"/>
          </p:cNvCxnSpPr>
          <p:nvPr/>
        </p:nvCxnSpPr>
        <p:spPr>
          <a:xfrm>
            <a:off x="5333000" y="2966000"/>
            <a:ext cx="862200" cy="0"/>
          </a:xfrm>
          <a:prstGeom prst="straightConnector1">
            <a:avLst/>
          </a:prstGeom>
          <a:noFill/>
          <a:ln cap="flat" cmpd="sng" w="9525">
            <a:solidFill>
              <a:schemeClr val="dk2"/>
            </a:solidFill>
            <a:prstDash val="solid"/>
            <a:round/>
            <a:headEnd len="sm" w="sm" type="none"/>
            <a:tailEnd len="med" w="med" type="triangle"/>
          </a:ln>
        </p:spPr>
      </p:cxnSp>
      <p:sp>
        <p:nvSpPr>
          <p:cNvPr id="2939" name="Google Shape;2939;p207"/>
          <p:cNvSpPr txBox="1"/>
          <p:nvPr/>
        </p:nvSpPr>
        <p:spPr>
          <a:xfrm>
            <a:off x="3705563" y="2017542"/>
            <a:ext cx="2045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Generate Fake Sample</a:t>
            </a:r>
            <a:endParaRPr b="0" i="0" sz="1200" u="none" cap="none" strike="noStrike">
              <a:solidFill>
                <a:srgbClr val="000000"/>
              </a:solidFill>
              <a:latin typeface="Trebuchet MS"/>
              <a:ea typeface="Trebuchet MS"/>
              <a:cs typeface="Trebuchet MS"/>
              <a:sym typeface="Trebuchet MS"/>
            </a:endParaRPr>
          </a:p>
        </p:txBody>
      </p:sp>
      <p:sp>
        <p:nvSpPr>
          <p:cNvPr id="2940" name="Google Shape;2940;p207"/>
          <p:cNvSpPr txBox="1"/>
          <p:nvPr/>
        </p:nvSpPr>
        <p:spPr>
          <a:xfrm>
            <a:off x="6200323" y="4034896"/>
            <a:ext cx="1532750" cy="241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Meaningful Output</a:t>
            </a:r>
            <a:endParaRPr b="0" i="0" sz="1200" u="none" cap="none" strike="noStrike">
              <a:solidFill>
                <a:srgbClr val="000000"/>
              </a:solidFill>
              <a:latin typeface="Trebuchet MS"/>
              <a:ea typeface="Trebuchet MS"/>
              <a:cs typeface="Trebuchet MS"/>
              <a:sym typeface="Trebuchet MS"/>
            </a:endParaRPr>
          </a:p>
        </p:txBody>
      </p:sp>
      <p:sp>
        <p:nvSpPr>
          <p:cNvPr id="2941" name="Google Shape;2941;p207"/>
          <p:cNvSpPr txBox="1"/>
          <p:nvPr/>
        </p:nvSpPr>
        <p:spPr>
          <a:xfrm>
            <a:off x="3705563" y="984417"/>
            <a:ext cx="2045750" cy="241750"/>
          </a:xfrm>
          <a:prstGeom prst="rect">
            <a:avLst/>
          </a:prstGeom>
          <a:noFill/>
          <a:ln>
            <a:noFill/>
          </a:ln>
        </p:spPr>
        <p:txBody>
          <a:bodyPr anchorCtr="0" anchor="t"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BACK TO STEP 1</a:t>
            </a:r>
            <a:endParaRPr b="0" i="0" sz="1200" u="none" cap="none" strike="noStrike">
              <a:solidFill>
                <a:srgbClr val="000000"/>
              </a:solidFill>
              <a:latin typeface="Trebuchet MS"/>
              <a:ea typeface="Trebuchet MS"/>
              <a:cs typeface="Trebuchet MS"/>
              <a:sym typeface="Trebuchet MS"/>
            </a:endParaRPr>
          </a:p>
        </p:txBody>
      </p:sp>
      <p:graphicFrame>
        <p:nvGraphicFramePr>
          <p:cNvPr id="2942" name="Google Shape;2942;p207"/>
          <p:cNvGraphicFramePr/>
          <p:nvPr/>
        </p:nvGraphicFramePr>
        <p:xfrm>
          <a:off x="6200334" y="2056081"/>
          <a:ext cx="3000000" cy="3000000"/>
        </p:xfrm>
        <a:graphic>
          <a:graphicData uri="http://schemas.openxmlformats.org/drawingml/2006/table">
            <a:tbl>
              <a:tblPr>
                <a:noFill/>
                <a:tableStyleId>{576886BA-5337-4C8D-A01B-CF61AAD19B8E}</a:tableStyleId>
              </a:tblPr>
              <a:tblGrid>
                <a:gridCol w="703775"/>
                <a:gridCol w="587000"/>
              </a:tblGrid>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7477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2801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2801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208"/>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ANOMALY DETECTION</a:t>
            </a:r>
            <a:endParaRPr/>
          </a:p>
        </p:txBody>
      </p:sp>
      <p:grpSp>
        <p:nvGrpSpPr>
          <p:cNvPr id="2948" name="Google Shape;2948;p208"/>
          <p:cNvGrpSpPr/>
          <p:nvPr/>
        </p:nvGrpSpPr>
        <p:grpSpPr>
          <a:xfrm>
            <a:off x="2441083" y="1201229"/>
            <a:ext cx="4261833" cy="3560375"/>
            <a:chOff x="5218125" y="1412475"/>
            <a:chExt cx="5114200" cy="4272450"/>
          </a:xfrm>
        </p:grpSpPr>
        <p:pic>
          <p:nvPicPr>
            <p:cNvPr id="2949" name="Google Shape;2949;p208"/>
            <p:cNvPicPr preferRelativeResize="0"/>
            <p:nvPr/>
          </p:nvPicPr>
          <p:blipFill rotWithShape="1">
            <a:blip r:embed="rId3">
              <a:alphaModFix/>
            </a:blip>
            <a:srcRect b="0" l="0" r="0" t="0"/>
            <a:stretch/>
          </p:blipFill>
          <p:spPr>
            <a:xfrm>
              <a:off x="5218125" y="1412475"/>
              <a:ext cx="5114200" cy="4272450"/>
            </a:xfrm>
            <a:prstGeom prst="rect">
              <a:avLst/>
            </a:prstGeom>
            <a:noFill/>
            <a:ln>
              <a:noFill/>
            </a:ln>
          </p:spPr>
        </p:pic>
        <p:sp>
          <p:nvSpPr>
            <p:cNvPr id="2950" name="Google Shape;2950;p208"/>
            <p:cNvSpPr/>
            <p:nvPr/>
          </p:nvSpPr>
          <p:spPr>
            <a:xfrm>
              <a:off x="6400075" y="3202125"/>
              <a:ext cx="2126700" cy="1140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acifico"/>
                  <a:ea typeface="Pacifico"/>
                  <a:cs typeface="Pacifico"/>
                  <a:sym typeface="Pacifico"/>
                </a:rPr>
                <a:t>Discriminator</a:t>
              </a:r>
              <a:endParaRPr b="0" i="0" sz="1200" u="none" cap="none" strike="noStrike">
                <a:solidFill>
                  <a:srgbClr val="000000"/>
                </a:solidFill>
                <a:latin typeface="Pacifico"/>
                <a:ea typeface="Pacifico"/>
                <a:cs typeface="Pacifico"/>
                <a:sym typeface="Pacifico"/>
              </a:endParaRPr>
            </a:p>
          </p:txBody>
        </p:sp>
      </p:grpSp>
      <p:graphicFrame>
        <p:nvGraphicFramePr>
          <p:cNvPr id="2951" name="Google Shape;2951;p208"/>
          <p:cNvGraphicFramePr/>
          <p:nvPr/>
        </p:nvGraphicFramePr>
        <p:xfrm>
          <a:off x="633376" y="2145310"/>
          <a:ext cx="3000000" cy="3000000"/>
        </p:xfrm>
        <a:graphic>
          <a:graphicData uri="http://schemas.openxmlformats.org/drawingml/2006/table">
            <a:tbl>
              <a:tblPr>
                <a:noFill/>
                <a:tableStyleId>{576886BA-5337-4C8D-A01B-CF61AAD19B8E}</a:tableStyleId>
              </a:tblPr>
              <a:tblGrid>
                <a:gridCol w="703775"/>
                <a:gridCol w="587000"/>
              </a:tblGrid>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http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055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05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952" name="Google Shape;2952;p208"/>
          <p:cNvSpPr/>
          <p:nvPr/>
        </p:nvSpPr>
        <p:spPr>
          <a:xfrm>
            <a:off x="633385" y="1804164"/>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 Test Point</a:t>
            </a:r>
            <a:endParaRPr b="0" i="0" sz="1000" u="none" cap="none" strike="noStrike">
              <a:solidFill>
                <a:srgbClr val="FFFFFF"/>
              </a:solidFill>
              <a:latin typeface="Calibri"/>
              <a:ea typeface="Calibri"/>
              <a:cs typeface="Calibri"/>
              <a:sym typeface="Calibri"/>
            </a:endParaRPr>
          </a:p>
        </p:txBody>
      </p:sp>
      <p:sp>
        <p:nvSpPr>
          <p:cNvPr id="2953" name="Google Shape;2953;p208"/>
          <p:cNvSpPr/>
          <p:nvPr/>
        </p:nvSpPr>
        <p:spPr>
          <a:xfrm>
            <a:off x="7475708" y="2971625"/>
            <a:ext cx="863750" cy="4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P = 0.95</a:t>
            </a:r>
            <a:endParaRPr b="0" i="0" sz="1200" u="none" cap="none" strike="noStrike">
              <a:solidFill>
                <a:srgbClr val="000000"/>
              </a:solidFill>
              <a:latin typeface="Arial"/>
              <a:ea typeface="Arial"/>
              <a:cs typeface="Arial"/>
              <a:sym typeface="Arial"/>
            </a:endParaRPr>
          </a:p>
        </p:txBody>
      </p:sp>
      <p:cxnSp>
        <p:nvCxnSpPr>
          <p:cNvPr id="2954" name="Google Shape;2954;p208"/>
          <p:cNvCxnSpPr>
            <a:endCxn id="2950" idx="1"/>
          </p:cNvCxnSpPr>
          <p:nvPr/>
        </p:nvCxnSpPr>
        <p:spPr>
          <a:xfrm>
            <a:off x="1944942" y="3160479"/>
            <a:ext cx="1481100" cy="7500"/>
          </a:xfrm>
          <a:prstGeom prst="straightConnector1">
            <a:avLst/>
          </a:prstGeom>
          <a:noFill/>
          <a:ln cap="flat" cmpd="sng" w="9525">
            <a:solidFill>
              <a:schemeClr val="dk2"/>
            </a:solidFill>
            <a:prstDash val="solid"/>
            <a:round/>
            <a:headEnd len="sm" w="sm" type="none"/>
            <a:tailEnd len="med" w="med" type="triangle"/>
          </a:ln>
        </p:spPr>
      </p:cxnSp>
      <p:cxnSp>
        <p:nvCxnSpPr>
          <p:cNvPr id="2955" name="Google Shape;2955;p208"/>
          <p:cNvCxnSpPr>
            <a:stCxn id="2950" idx="3"/>
            <a:endCxn id="2953" idx="1"/>
          </p:cNvCxnSpPr>
          <p:nvPr/>
        </p:nvCxnSpPr>
        <p:spPr>
          <a:xfrm>
            <a:off x="5198292" y="3167979"/>
            <a:ext cx="2277300" cy="24900"/>
          </a:xfrm>
          <a:prstGeom prst="straightConnector1">
            <a:avLst/>
          </a:prstGeom>
          <a:noFill/>
          <a:ln cap="flat" cmpd="sng" w="9525">
            <a:solidFill>
              <a:schemeClr val="dk2"/>
            </a:solidFill>
            <a:prstDash val="solid"/>
            <a:round/>
            <a:headEnd len="sm" w="sm" type="none"/>
            <a:tailEnd len="med" w="med" type="triangle"/>
          </a:ln>
        </p:spPr>
      </p:cxnSp>
      <p:sp>
        <p:nvSpPr>
          <p:cNvPr id="2956" name="Google Shape;2956;p208"/>
          <p:cNvSpPr txBox="1"/>
          <p:nvPr/>
        </p:nvSpPr>
        <p:spPr>
          <a:xfrm>
            <a:off x="7602125" y="2593875"/>
            <a:ext cx="1290750" cy="295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Normal </a:t>
            </a:r>
            <a:endParaRPr b="0" i="0" sz="12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209"/>
          <p:cNvSpPr txBox="1"/>
          <p:nvPr>
            <p:ph type="title"/>
          </p:nvPr>
        </p:nvSpPr>
        <p:spPr>
          <a:xfrm>
            <a:off x="415290" y="551022"/>
            <a:ext cx="8313500" cy="492500"/>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ANOMALY DETECTION</a:t>
            </a:r>
            <a:endParaRPr/>
          </a:p>
        </p:txBody>
      </p:sp>
      <p:grpSp>
        <p:nvGrpSpPr>
          <p:cNvPr id="2962" name="Google Shape;2962;p209"/>
          <p:cNvGrpSpPr/>
          <p:nvPr/>
        </p:nvGrpSpPr>
        <p:grpSpPr>
          <a:xfrm>
            <a:off x="2441083" y="1201229"/>
            <a:ext cx="4261833" cy="3560375"/>
            <a:chOff x="5218125" y="1412475"/>
            <a:chExt cx="5114200" cy="4272450"/>
          </a:xfrm>
        </p:grpSpPr>
        <p:pic>
          <p:nvPicPr>
            <p:cNvPr id="2963" name="Google Shape;2963;p209"/>
            <p:cNvPicPr preferRelativeResize="0"/>
            <p:nvPr/>
          </p:nvPicPr>
          <p:blipFill rotWithShape="1">
            <a:blip r:embed="rId3">
              <a:alphaModFix/>
            </a:blip>
            <a:srcRect b="0" l="0" r="0" t="0"/>
            <a:stretch/>
          </p:blipFill>
          <p:spPr>
            <a:xfrm>
              <a:off x="5218125" y="1412475"/>
              <a:ext cx="5114200" cy="4272450"/>
            </a:xfrm>
            <a:prstGeom prst="rect">
              <a:avLst/>
            </a:prstGeom>
            <a:noFill/>
            <a:ln>
              <a:noFill/>
            </a:ln>
          </p:spPr>
        </p:pic>
        <p:sp>
          <p:nvSpPr>
            <p:cNvPr id="2964" name="Google Shape;2964;p209"/>
            <p:cNvSpPr/>
            <p:nvPr/>
          </p:nvSpPr>
          <p:spPr>
            <a:xfrm>
              <a:off x="6400075" y="3202125"/>
              <a:ext cx="2126700" cy="1140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acifico"/>
                  <a:ea typeface="Pacifico"/>
                  <a:cs typeface="Pacifico"/>
                  <a:sym typeface="Pacifico"/>
                </a:rPr>
                <a:t>Discriminator</a:t>
              </a:r>
              <a:endParaRPr b="0" i="0" sz="1200" u="none" cap="none" strike="noStrike">
                <a:solidFill>
                  <a:srgbClr val="000000"/>
                </a:solidFill>
                <a:latin typeface="Pacifico"/>
                <a:ea typeface="Pacifico"/>
                <a:cs typeface="Pacifico"/>
                <a:sym typeface="Pacifico"/>
              </a:endParaRPr>
            </a:p>
          </p:txBody>
        </p:sp>
      </p:grpSp>
      <p:graphicFrame>
        <p:nvGraphicFramePr>
          <p:cNvPr id="2965" name="Google Shape;2965;p209"/>
          <p:cNvGraphicFramePr/>
          <p:nvPr/>
        </p:nvGraphicFramePr>
        <p:xfrm>
          <a:off x="633376" y="2145310"/>
          <a:ext cx="3000000" cy="3000000"/>
        </p:xfrm>
        <a:graphic>
          <a:graphicData uri="http://schemas.openxmlformats.org/drawingml/2006/table">
            <a:tbl>
              <a:tblPr>
                <a:noFill/>
                <a:tableStyleId>{576886BA-5337-4C8D-A01B-CF61AAD19B8E}</a:tableStyleId>
              </a:tblPr>
              <a:tblGrid>
                <a:gridCol w="703775"/>
                <a:gridCol w="587000"/>
              </a:tblGrid>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duration</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99999</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3239862</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service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5454</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flag</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SF (1)</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802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src_bytes</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215</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05525">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dk2"/>
                          </a:solidFill>
                        </a:rPr>
                        <a:t>.</a:t>
                      </a:r>
                      <a:endParaRPr sz="1200" u="none" cap="none" strike="noStrike"/>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r>
              <a:tr h="405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dst_host_srv_rerror_rate</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2"/>
                          </a:solidFill>
                        </a:rPr>
                        <a:t>0</a:t>
                      </a:r>
                      <a:endParaRPr b="1" sz="800" u="none" cap="none" strike="noStrike">
                        <a:solidFill>
                          <a:schemeClr val="dk2"/>
                        </a:solidFill>
                      </a:endParaRPr>
                    </a:p>
                  </a:txBody>
                  <a:tcPr marT="38100" marB="38100" marR="76200" marL="762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966" name="Google Shape;2966;p209"/>
          <p:cNvSpPr/>
          <p:nvPr/>
        </p:nvSpPr>
        <p:spPr>
          <a:xfrm>
            <a:off x="633385" y="1804164"/>
            <a:ext cx="1301000" cy="29575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38075" lIns="76200" spcFirstLastPara="1" rIns="76200" wrap="square" tIns="38075">
            <a:noAutofit/>
          </a:bodyPr>
          <a:lstStyle/>
          <a:p>
            <a:pPr indent="0" lvl="0" marL="0" marR="0" rtl="0" algn="ctr">
              <a:lnSpc>
                <a:spcPct val="100000"/>
              </a:lnSpc>
              <a:spcBef>
                <a:spcPts val="0"/>
              </a:spcBef>
              <a:spcAft>
                <a:spcPts val="0"/>
              </a:spcAft>
              <a:buClr>
                <a:srgbClr val="FFFFFF"/>
              </a:buClr>
              <a:buSzPts val="1000"/>
              <a:buFont typeface="Calibri"/>
              <a:buNone/>
            </a:pPr>
            <a:r>
              <a:rPr b="0" i="0" lang="en" sz="1000" u="none" cap="none" strike="noStrike">
                <a:solidFill>
                  <a:srgbClr val="FFFFFF"/>
                </a:solidFill>
                <a:latin typeface="Calibri"/>
                <a:ea typeface="Calibri"/>
                <a:cs typeface="Calibri"/>
                <a:sym typeface="Calibri"/>
              </a:rPr>
              <a:t>Input</a:t>
            </a:r>
            <a:r>
              <a:rPr b="0" i="0" lang="en" sz="1500" u="none" cap="none" strike="noStrike">
                <a:solidFill>
                  <a:schemeClr val="lt1"/>
                </a:solidFill>
                <a:latin typeface="Arial"/>
                <a:ea typeface="Arial"/>
                <a:cs typeface="Arial"/>
                <a:sym typeface="Arial"/>
              </a:rPr>
              <a:t> </a:t>
            </a:r>
            <a:r>
              <a:rPr b="0" i="0" lang="en" sz="1000" u="none" cap="none" strike="noStrike">
                <a:solidFill>
                  <a:srgbClr val="FFFFFF"/>
                </a:solidFill>
                <a:latin typeface="Calibri"/>
                <a:ea typeface="Calibri"/>
                <a:cs typeface="Calibri"/>
                <a:sym typeface="Calibri"/>
              </a:rPr>
              <a:t>Test point</a:t>
            </a:r>
            <a:endParaRPr b="0" i="0" sz="1000" u="none" cap="none" strike="noStrike">
              <a:solidFill>
                <a:srgbClr val="FFFFFF"/>
              </a:solidFill>
              <a:latin typeface="Calibri"/>
              <a:ea typeface="Calibri"/>
              <a:cs typeface="Calibri"/>
              <a:sym typeface="Calibri"/>
            </a:endParaRPr>
          </a:p>
        </p:txBody>
      </p:sp>
      <p:sp>
        <p:nvSpPr>
          <p:cNvPr id="2967" name="Google Shape;2967;p209"/>
          <p:cNvSpPr/>
          <p:nvPr/>
        </p:nvSpPr>
        <p:spPr>
          <a:xfrm>
            <a:off x="7475708" y="2971625"/>
            <a:ext cx="863750" cy="4425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P = 0.33</a:t>
            </a:r>
            <a:endParaRPr b="0" i="0" sz="1200" u="none" cap="none" strike="noStrike">
              <a:solidFill>
                <a:srgbClr val="000000"/>
              </a:solidFill>
              <a:latin typeface="Arial"/>
              <a:ea typeface="Arial"/>
              <a:cs typeface="Arial"/>
              <a:sym typeface="Arial"/>
            </a:endParaRPr>
          </a:p>
        </p:txBody>
      </p:sp>
      <p:cxnSp>
        <p:nvCxnSpPr>
          <p:cNvPr id="2968" name="Google Shape;2968;p209"/>
          <p:cNvCxnSpPr>
            <a:endCxn id="2964" idx="1"/>
          </p:cNvCxnSpPr>
          <p:nvPr/>
        </p:nvCxnSpPr>
        <p:spPr>
          <a:xfrm>
            <a:off x="1944942" y="3160479"/>
            <a:ext cx="1481100" cy="7500"/>
          </a:xfrm>
          <a:prstGeom prst="straightConnector1">
            <a:avLst/>
          </a:prstGeom>
          <a:noFill/>
          <a:ln cap="flat" cmpd="sng" w="9525">
            <a:solidFill>
              <a:schemeClr val="dk2"/>
            </a:solidFill>
            <a:prstDash val="solid"/>
            <a:round/>
            <a:headEnd len="sm" w="sm" type="none"/>
            <a:tailEnd len="med" w="med" type="triangle"/>
          </a:ln>
        </p:spPr>
      </p:cxnSp>
      <p:cxnSp>
        <p:nvCxnSpPr>
          <p:cNvPr id="2969" name="Google Shape;2969;p209"/>
          <p:cNvCxnSpPr>
            <a:stCxn id="2964" idx="3"/>
            <a:endCxn id="2967" idx="1"/>
          </p:cNvCxnSpPr>
          <p:nvPr/>
        </p:nvCxnSpPr>
        <p:spPr>
          <a:xfrm>
            <a:off x="5198292" y="3167979"/>
            <a:ext cx="2277300" cy="24900"/>
          </a:xfrm>
          <a:prstGeom prst="straightConnector1">
            <a:avLst/>
          </a:prstGeom>
          <a:noFill/>
          <a:ln cap="flat" cmpd="sng" w="9525">
            <a:solidFill>
              <a:schemeClr val="dk2"/>
            </a:solidFill>
            <a:prstDash val="solid"/>
            <a:round/>
            <a:headEnd len="sm" w="sm" type="none"/>
            <a:tailEnd len="med" w="med" type="triangle"/>
          </a:ln>
        </p:spPr>
      </p:cxnSp>
      <p:sp>
        <p:nvSpPr>
          <p:cNvPr id="2970" name="Google Shape;2970;p209"/>
          <p:cNvSpPr txBox="1"/>
          <p:nvPr/>
        </p:nvSpPr>
        <p:spPr>
          <a:xfrm>
            <a:off x="7538917" y="2593875"/>
            <a:ext cx="1290750" cy="29575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rebuchet MS"/>
                <a:ea typeface="Trebuchet MS"/>
                <a:cs typeface="Trebuchet MS"/>
                <a:sym typeface="Trebuchet MS"/>
              </a:rPr>
              <a:t>Anomaly </a:t>
            </a:r>
            <a:endParaRPr b="0" i="0" sz="12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38"/>
          <p:cNvSpPr txBox="1"/>
          <p:nvPr>
            <p:ph type="title"/>
          </p:nvPr>
        </p:nvSpPr>
        <p:spPr>
          <a:xfrm>
            <a:off x="415290" y="170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SPOT THE ANOMALY</a:t>
            </a:r>
            <a:endParaRPr/>
          </a:p>
        </p:txBody>
      </p:sp>
      <p:pic>
        <p:nvPicPr>
          <p:cNvPr descr="https://images.boredomfiles.com/wp-content/uploads/2018/03/pic-diff-2.jpg" id="670" name="Google Shape;670;p138"/>
          <p:cNvPicPr preferRelativeResize="0"/>
          <p:nvPr/>
        </p:nvPicPr>
        <p:blipFill rotWithShape="1">
          <a:blip r:embed="rId3">
            <a:alphaModFix/>
          </a:blip>
          <a:srcRect b="0" l="0" r="0" t="0"/>
          <a:stretch/>
        </p:blipFill>
        <p:spPr>
          <a:xfrm>
            <a:off x="2008899" y="923224"/>
            <a:ext cx="5126202" cy="32970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39"/>
          <p:cNvSpPr txBox="1"/>
          <p:nvPr>
            <p:ph type="title"/>
          </p:nvPr>
        </p:nvSpPr>
        <p:spPr>
          <a:xfrm>
            <a:off x="415290" y="551022"/>
            <a:ext cx="8313420" cy="492443"/>
          </a:xfrm>
          <a:prstGeom prst="rect">
            <a:avLst/>
          </a:prstGeom>
          <a:noFill/>
          <a:ln>
            <a:noFill/>
          </a:ln>
        </p:spPr>
        <p:txBody>
          <a:bodyPr anchorCtr="0" anchor="b" bIns="38075" lIns="76200" spcFirstLastPara="1" rIns="76200" wrap="square" tIns="38075">
            <a:noAutofit/>
          </a:bodyPr>
          <a:lstStyle/>
          <a:p>
            <a:pPr indent="0" lvl="0" marL="0" rtl="0" algn="ctr">
              <a:lnSpc>
                <a:spcPct val="90000"/>
              </a:lnSpc>
              <a:spcBef>
                <a:spcPts val="0"/>
              </a:spcBef>
              <a:spcAft>
                <a:spcPts val="0"/>
              </a:spcAft>
              <a:buSzPts val="1200"/>
              <a:buNone/>
            </a:pPr>
            <a:r>
              <a:rPr lang="en"/>
              <a:t>EXERCISE</a:t>
            </a:r>
            <a:endParaRPr/>
          </a:p>
        </p:txBody>
      </p:sp>
      <p:sp>
        <p:nvSpPr>
          <p:cNvPr id="677" name="Google Shape;677;p139"/>
          <p:cNvSpPr txBox="1"/>
          <p:nvPr/>
        </p:nvSpPr>
        <p:spPr>
          <a:xfrm>
            <a:off x="428860" y="1423997"/>
            <a:ext cx="4515279" cy="3078132"/>
          </a:xfrm>
          <a:prstGeom prst="rect">
            <a:avLst/>
          </a:prstGeom>
          <a:noFill/>
          <a:ln>
            <a:noFill/>
          </a:ln>
        </p:spPr>
        <p:txBody>
          <a:bodyPr anchorCtr="0" anchor="t" bIns="38075" lIns="76200" spcFirstLastPara="1" rIns="76200" wrap="square" tIns="38075">
            <a:noAutofit/>
          </a:bodyPr>
          <a:lstStyle/>
          <a:p>
            <a:pPr indent="-298450" lvl="0" marL="292100" marR="0" rtl="0" algn="l">
              <a:lnSpc>
                <a:spcPct val="90000"/>
              </a:lnSpc>
              <a:spcBef>
                <a:spcPts val="0"/>
              </a:spcBef>
              <a:spcAft>
                <a:spcPts val="0"/>
              </a:spcAft>
              <a:buClr>
                <a:schemeClr val="dk1"/>
              </a:buClr>
              <a:buSzPts val="1700"/>
              <a:buFont typeface="Arial"/>
              <a:buChar char="•"/>
            </a:pPr>
            <a:r>
              <a:rPr b="0" i="0" lang="en" sz="1700" u="none" cap="none" strike="noStrike">
                <a:solidFill>
                  <a:schemeClr val="dk2"/>
                </a:solidFill>
                <a:latin typeface="Trebuchet MS"/>
                <a:ea typeface="Trebuchet MS"/>
                <a:cs typeface="Trebuchet MS"/>
                <a:sym typeface="Trebuchet MS"/>
              </a:rPr>
              <a:t>What are some of the scenarios that produce anomalies in your organization/domain?</a:t>
            </a:r>
            <a:endParaRPr b="0" i="0" sz="1200" u="none" cap="none" strike="noStrike">
              <a:solidFill>
                <a:srgbClr val="000000"/>
              </a:solidFill>
              <a:latin typeface="Arial"/>
              <a:ea typeface="Arial"/>
              <a:cs typeface="Arial"/>
              <a:sym typeface="Arial"/>
            </a:endParaRPr>
          </a:p>
          <a:p>
            <a:pPr indent="-298450" lvl="0" marL="292100" marR="0" rtl="0" algn="l">
              <a:lnSpc>
                <a:spcPct val="90000"/>
              </a:lnSpc>
              <a:spcBef>
                <a:spcPts val="1500"/>
              </a:spcBef>
              <a:spcAft>
                <a:spcPts val="0"/>
              </a:spcAft>
              <a:buClr>
                <a:schemeClr val="dk1"/>
              </a:buClr>
              <a:buSzPts val="1700"/>
              <a:buFont typeface="Arial"/>
              <a:buChar char="•"/>
            </a:pPr>
            <a:r>
              <a:rPr b="0" i="0" lang="en" sz="1700" u="none" cap="none" strike="noStrike">
                <a:solidFill>
                  <a:schemeClr val="dk2"/>
                </a:solidFill>
                <a:latin typeface="Trebuchet MS"/>
                <a:ea typeface="Trebuchet MS"/>
                <a:cs typeface="Trebuchet MS"/>
                <a:sym typeface="Trebuchet MS"/>
              </a:rPr>
              <a:t>What data sources might affect or record those anomalous activities?</a:t>
            </a:r>
            <a:endParaRPr b="0" i="0" sz="1200" u="none" cap="none" strike="noStrike">
              <a:solidFill>
                <a:srgbClr val="000000"/>
              </a:solidFill>
              <a:latin typeface="Arial"/>
              <a:ea typeface="Arial"/>
              <a:cs typeface="Arial"/>
              <a:sym typeface="Arial"/>
            </a:endParaRPr>
          </a:p>
          <a:p>
            <a:pPr indent="-298450" lvl="0" marL="292100" marR="0" rtl="0" algn="l">
              <a:lnSpc>
                <a:spcPct val="90000"/>
              </a:lnSpc>
              <a:spcBef>
                <a:spcPts val="1500"/>
              </a:spcBef>
              <a:spcAft>
                <a:spcPts val="0"/>
              </a:spcAft>
              <a:buClr>
                <a:schemeClr val="dk1"/>
              </a:buClr>
              <a:buSzPts val="1700"/>
              <a:buFont typeface="Arial"/>
              <a:buChar char="•"/>
            </a:pPr>
            <a:r>
              <a:rPr b="0" i="0" lang="en" sz="1700" u="none" cap="none" strike="noStrike">
                <a:solidFill>
                  <a:schemeClr val="dk2"/>
                </a:solidFill>
                <a:latin typeface="Trebuchet MS"/>
                <a:ea typeface="Trebuchet MS"/>
                <a:cs typeface="Trebuchet MS"/>
                <a:sym typeface="Trebuchet MS"/>
              </a:rPr>
              <a:t>What kind of data analytics techniques could be applied or have been applied to </a:t>
            </a:r>
            <a:br>
              <a:rPr b="0" i="0" lang="en" sz="1700" u="none" cap="none" strike="noStrike">
                <a:solidFill>
                  <a:schemeClr val="dk2"/>
                </a:solidFill>
                <a:latin typeface="Trebuchet MS"/>
                <a:ea typeface="Trebuchet MS"/>
                <a:cs typeface="Trebuchet MS"/>
                <a:sym typeface="Trebuchet MS"/>
              </a:rPr>
            </a:br>
            <a:r>
              <a:rPr b="0" i="0" lang="en" sz="1700" u="none" cap="none" strike="noStrike">
                <a:solidFill>
                  <a:schemeClr val="dk2"/>
                </a:solidFill>
                <a:latin typeface="Trebuchet MS"/>
                <a:ea typeface="Trebuchet MS"/>
                <a:cs typeface="Trebuchet MS"/>
                <a:sym typeface="Trebuchet MS"/>
              </a:rPr>
              <a:t>detect those events?</a:t>
            </a:r>
            <a:endParaRPr b="0" i="0" sz="1700" u="none" cap="none" strike="noStrike">
              <a:solidFill>
                <a:schemeClr val="dk2"/>
              </a:solidFill>
              <a:latin typeface="Trebuchet MS"/>
              <a:ea typeface="Trebuchet MS"/>
              <a:cs typeface="Trebuchet MS"/>
              <a:sym typeface="Trebuchet MS"/>
            </a:endParaRPr>
          </a:p>
        </p:txBody>
      </p:sp>
      <p:pic>
        <p:nvPicPr>
          <p:cNvPr descr="questions" id="678" name="Google Shape;678;p139"/>
          <p:cNvPicPr preferRelativeResize="0"/>
          <p:nvPr/>
        </p:nvPicPr>
        <p:blipFill rotWithShape="1">
          <a:blip r:embed="rId3">
            <a:alphaModFix/>
          </a:blip>
          <a:srcRect b="0" l="0" r="0" t="0"/>
          <a:stretch/>
        </p:blipFill>
        <p:spPr>
          <a:xfrm>
            <a:off x="4925568" y="1505933"/>
            <a:ext cx="3789572" cy="21316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